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</p:sldMasterIdLst>
  <p:notesMasterIdLst>
    <p:notesMasterId r:id="rId17"/>
  </p:notesMasterIdLst>
  <p:sldIdLst>
    <p:sldId id="256" r:id="rId7"/>
    <p:sldId id="377" r:id="rId8"/>
    <p:sldId id="378" r:id="rId9"/>
    <p:sldId id="385" r:id="rId10"/>
    <p:sldId id="386" r:id="rId11"/>
    <p:sldId id="387" r:id="rId12"/>
    <p:sldId id="388" r:id="rId13"/>
    <p:sldId id="389" r:id="rId14"/>
    <p:sldId id="390" r:id="rId15"/>
    <p:sldId id="257" r:id="rId16"/>
  </p:sldIdLst>
  <p:sldSz cx="10158413" cy="7621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FCCC14-8428-4C62-B341-0FA84AAEFD94}">
          <p14:sldIdLst>
            <p14:sldId id="256"/>
            <p14:sldId id="377"/>
            <p14:sldId id="378"/>
            <p14:sldId id="385"/>
            <p14:sldId id="386"/>
            <p14:sldId id="387"/>
            <p14:sldId id="388"/>
            <p14:sldId id="389"/>
            <p14:sldId id="390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1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ami Dasgupta | Dvara Research" initials="MD|DR" lastIdx="1" clrIdx="0">
    <p:extLst>
      <p:ext uri="{19B8F6BF-5375-455C-9EA6-DF929625EA0E}">
        <p15:presenceInfo xmlns:p15="http://schemas.microsoft.com/office/powerpoint/2012/main" userId="S::Monami.Dasgupta@Dvara.com::de0eb6bc-78e0-4d0b-b00c-052e427a411c" providerId="AD"/>
      </p:ext>
    </p:extLst>
  </p:cmAuthor>
  <p:cmAuthor id="2" name="Deepti George" initials="DG" lastIdx="2" clrIdx="1">
    <p:extLst>
      <p:ext uri="{19B8F6BF-5375-455C-9EA6-DF929625EA0E}">
        <p15:presenceInfo xmlns:p15="http://schemas.microsoft.com/office/powerpoint/2012/main" userId="S::deepti.george@Dvara.com::64530a1f-22d2-45db-884e-a89d7707fd27" providerId="AD"/>
      </p:ext>
    </p:extLst>
  </p:cmAuthor>
  <p:cmAuthor id="3" name="Misha Sharma | Dvara Research" initials="MS|DR" lastIdx="1" clrIdx="2">
    <p:extLst>
      <p:ext uri="{19B8F6BF-5375-455C-9EA6-DF929625EA0E}">
        <p15:presenceInfo xmlns:p15="http://schemas.microsoft.com/office/powerpoint/2012/main" userId="S::Misha.Sharma@Dvara.com::ac530141-b9b5-4083-85e9-bca4b7f24d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410B"/>
    <a:srgbClr val="72310F"/>
    <a:srgbClr val="E7792B"/>
    <a:srgbClr val="A2C617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84794F-A73C-410D-8126-96CD6A7172E4}" v="20" dt="2021-07-16T10:58:54.164"/>
  </p1510:revLst>
</p1510:revInfo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724" autoAdjust="0"/>
  </p:normalViewPr>
  <p:slideViewPr>
    <p:cSldViewPr snapToGrid="0" snapToObjects="1">
      <p:cViewPr varScale="1">
        <p:scale>
          <a:sx n="54" d="100"/>
          <a:sy n="54" d="100"/>
        </p:scale>
        <p:origin x="1492" y="60"/>
      </p:cViewPr>
      <p:guideLst>
        <p:guide orient="horz" pos="2400"/>
        <p:guide pos="31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ha Sharma | Dvara Research" userId="ac530141-b9b5-4083-85e9-bca4b7f24dc1" providerId="ADAL" clId="{1FF56B07-690E-43CE-9DEE-1FD5D06D1F3A}"/>
    <pc:docChg chg="modSld">
      <pc:chgData name="Misha Sharma | Dvara Research" userId="ac530141-b9b5-4083-85e9-bca4b7f24dc1" providerId="ADAL" clId="{1FF56B07-690E-43CE-9DEE-1FD5D06D1F3A}" dt="2020-10-21T07:32:43.720" v="16" actId="20577"/>
      <pc:docMkLst>
        <pc:docMk/>
      </pc:docMkLst>
      <pc:sldChg chg="modSp">
        <pc:chgData name="Misha Sharma | Dvara Research" userId="ac530141-b9b5-4083-85e9-bca4b7f24dc1" providerId="ADAL" clId="{1FF56B07-690E-43CE-9DEE-1FD5D06D1F3A}" dt="2020-10-21T07:32:43.720" v="16" actId="20577"/>
        <pc:sldMkLst>
          <pc:docMk/>
          <pc:sldMk cId="622172472" sldId="272"/>
        </pc:sldMkLst>
        <pc:spChg chg="mod">
          <ac:chgData name="Misha Sharma | Dvara Research" userId="ac530141-b9b5-4083-85e9-bca4b7f24dc1" providerId="ADAL" clId="{1FF56B07-690E-43CE-9DEE-1FD5D06D1F3A}" dt="2020-10-21T07:32:43.720" v="16" actId="20577"/>
          <ac:spMkLst>
            <pc:docMk/>
            <pc:sldMk cId="622172472" sldId="272"/>
            <ac:spMk id="6" creationId="{75E7254E-9F80-4975-A7E4-0F92E6E195A9}"/>
          </ac:spMkLst>
        </pc:spChg>
      </pc:sldChg>
    </pc:docChg>
  </pc:docChgLst>
  <pc:docChgLst>
    <pc:chgData name="Misha Sharma | Dvara Research" userId="c7482eb0-c00a-4793-9d62-66d08404f15e" providerId="ADAL" clId="{DC7F336F-FDC4-4DCC-82DE-E5D1314637B7}"/>
    <pc:docChg chg="modSld">
      <pc:chgData name="Misha Sharma | Dvara Research" userId="c7482eb0-c00a-4793-9d62-66d08404f15e" providerId="ADAL" clId="{DC7F336F-FDC4-4DCC-82DE-E5D1314637B7}" dt="2021-07-14T09:46:00.987" v="150" actId="20577"/>
      <pc:docMkLst>
        <pc:docMk/>
      </pc:docMkLst>
      <pc:sldChg chg="modSp mod">
        <pc:chgData name="Misha Sharma | Dvara Research" userId="c7482eb0-c00a-4793-9d62-66d08404f15e" providerId="ADAL" clId="{DC7F336F-FDC4-4DCC-82DE-E5D1314637B7}" dt="2021-07-14T09:46:00.987" v="150" actId="20577"/>
        <pc:sldMkLst>
          <pc:docMk/>
          <pc:sldMk cId="406472133" sldId="377"/>
        </pc:sldMkLst>
        <pc:spChg chg="mod">
          <ac:chgData name="Misha Sharma | Dvara Research" userId="c7482eb0-c00a-4793-9d62-66d08404f15e" providerId="ADAL" clId="{DC7F336F-FDC4-4DCC-82DE-E5D1314637B7}" dt="2021-07-14T09:46:00.987" v="150" actId="20577"/>
          <ac:spMkLst>
            <pc:docMk/>
            <pc:sldMk cId="406472133" sldId="377"/>
            <ac:spMk id="4" creationId="{46992F52-2261-451D-A281-095F7A6C53C9}"/>
          </ac:spMkLst>
        </pc:spChg>
      </pc:sldChg>
    </pc:docChg>
  </pc:docChgLst>
  <pc:docChgLst>
    <pc:chgData name="Misha Sharma | Dvara Research" userId="ac530141-b9b5-4083-85e9-bca4b7f24dc1" providerId="ADAL" clId="{FDEF6B65-E4B2-4E7B-8307-237CC31EADC1}"/>
    <pc:docChg chg="undo custSel mod addSld delSld modSld sldOrd modSection">
      <pc:chgData name="Misha Sharma | Dvara Research" userId="ac530141-b9b5-4083-85e9-bca4b7f24dc1" providerId="ADAL" clId="{FDEF6B65-E4B2-4E7B-8307-237CC31EADC1}" dt="2020-11-05T07:34:34.625" v="4823" actId="20577"/>
      <pc:docMkLst>
        <pc:docMk/>
      </pc:docMkLst>
      <pc:sldChg chg="modSp">
        <pc:chgData name="Misha Sharma | Dvara Research" userId="ac530141-b9b5-4083-85e9-bca4b7f24dc1" providerId="ADAL" clId="{FDEF6B65-E4B2-4E7B-8307-237CC31EADC1}" dt="2020-10-28T04:45:14.289" v="509" actId="1076"/>
        <pc:sldMkLst>
          <pc:docMk/>
          <pc:sldMk cId="1987213173" sldId="256"/>
        </pc:sldMkLst>
        <pc:spChg chg="mod">
          <ac:chgData name="Misha Sharma | Dvara Research" userId="ac530141-b9b5-4083-85e9-bca4b7f24dc1" providerId="ADAL" clId="{FDEF6B65-E4B2-4E7B-8307-237CC31EADC1}" dt="2020-10-28T04:45:14.289" v="509" actId="1076"/>
          <ac:spMkLst>
            <pc:docMk/>
            <pc:sldMk cId="1987213173" sldId="256"/>
            <ac:spMk id="4" creationId="{00000000-0000-0000-0000-000000000000}"/>
          </ac:spMkLst>
        </pc:spChg>
      </pc:sldChg>
      <pc:sldChg chg="modSp del">
        <pc:chgData name="Misha Sharma | Dvara Research" userId="ac530141-b9b5-4083-85e9-bca4b7f24dc1" providerId="ADAL" clId="{FDEF6B65-E4B2-4E7B-8307-237CC31EADC1}" dt="2020-10-28T08:12:26.478" v="2616" actId="2696"/>
        <pc:sldMkLst>
          <pc:docMk/>
          <pc:sldMk cId="4229907277" sldId="376"/>
        </pc:sldMkLst>
        <pc:spChg chg="mod">
          <ac:chgData name="Misha Sharma | Dvara Research" userId="ac530141-b9b5-4083-85e9-bca4b7f24dc1" providerId="ADAL" clId="{FDEF6B65-E4B2-4E7B-8307-237CC31EADC1}" dt="2020-10-28T07:36:25.049" v="2519" actId="20577"/>
          <ac:spMkLst>
            <pc:docMk/>
            <pc:sldMk cId="4229907277" sldId="376"/>
            <ac:spMk id="4" creationId="{DB40D5FF-F0E8-4F15-B6BE-A936CAA2747F}"/>
          </ac:spMkLst>
        </pc:spChg>
      </pc:sldChg>
      <pc:sldChg chg="modSp">
        <pc:chgData name="Misha Sharma | Dvara Research" userId="ac530141-b9b5-4083-85e9-bca4b7f24dc1" providerId="ADAL" clId="{FDEF6B65-E4B2-4E7B-8307-237CC31EADC1}" dt="2020-10-28T09:33:06.618" v="3865" actId="20577"/>
        <pc:sldMkLst>
          <pc:docMk/>
          <pc:sldMk cId="406472133" sldId="377"/>
        </pc:sldMkLst>
        <pc:spChg chg="mod">
          <ac:chgData name="Misha Sharma | Dvara Research" userId="ac530141-b9b5-4083-85e9-bca4b7f24dc1" providerId="ADAL" clId="{FDEF6B65-E4B2-4E7B-8307-237CC31EADC1}" dt="2020-10-28T08:18:58.815" v="2871" actId="20577"/>
          <ac:spMkLst>
            <pc:docMk/>
            <pc:sldMk cId="406472133" sldId="377"/>
            <ac:spMk id="2" creationId="{E45EB9AA-552B-4BCD-923A-78468AB128D9}"/>
          </ac:spMkLst>
        </pc:spChg>
        <pc:spChg chg="mod">
          <ac:chgData name="Misha Sharma | Dvara Research" userId="ac530141-b9b5-4083-85e9-bca4b7f24dc1" providerId="ADAL" clId="{FDEF6B65-E4B2-4E7B-8307-237CC31EADC1}" dt="2020-10-28T09:33:06.618" v="3865" actId="20577"/>
          <ac:spMkLst>
            <pc:docMk/>
            <pc:sldMk cId="406472133" sldId="377"/>
            <ac:spMk id="4" creationId="{46992F52-2261-451D-A281-095F7A6C53C9}"/>
          </ac:spMkLst>
        </pc:spChg>
      </pc:sldChg>
      <pc:sldChg chg="addSp delSp modSp add ord">
        <pc:chgData name="Misha Sharma | Dvara Research" userId="ac530141-b9b5-4083-85e9-bca4b7f24dc1" providerId="ADAL" clId="{FDEF6B65-E4B2-4E7B-8307-237CC31EADC1}" dt="2020-11-05T07:34:34.625" v="4823" actId="20577"/>
        <pc:sldMkLst>
          <pc:docMk/>
          <pc:sldMk cId="843549588" sldId="378"/>
        </pc:sldMkLst>
        <pc:spChg chg="add del mod">
          <ac:chgData name="Misha Sharma | Dvara Research" userId="ac530141-b9b5-4083-85e9-bca4b7f24dc1" providerId="ADAL" clId="{FDEF6B65-E4B2-4E7B-8307-237CC31EADC1}" dt="2020-11-05T07:34:34.625" v="4823" actId="20577"/>
          <ac:spMkLst>
            <pc:docMk/>
            <pc:sldMk cId="843549588" sldId="378"/>
            <ac:spMk id="2" creationId="{9C4349AF-13E1-4A91-9FF4-F2C7CA41EFFC}"/>
          </ac:spMkLst>
        </pc:spChg>
        <pc:spChg chg="del">
          <ac:chgData name="Misha Sharma | Dvara Research" userId="ac530141-b9b5-4083-85e9-bca4b7f24dc1" providerId="ADAL" clId="{FDEF6B65-E4B2-4E7B-8307-237CC31EADC1}" dt="2020-10-28T04:50:43.307" v="870" actId="1032"/>
          <ac:spMkLst>
            <pc:docMk/>
            <pc:sldMk cId="843549588" sldId="378"/>
            <ac:spMk id="4" creationId="{67576A93-52FA-4B25-A64B-8CA92653E55B}"/>
          </ac:spMkLst>
        </pc:spChg>
        <pc:spChg chg="add del mod">
          <ac:chgData name="Misha Sharma | Dvara Research" userId="ac530141-b9b5-4083-85e9-bca4b7f24dc1" providerId="ADAL" clId="{FDEF6B65-E4B2-4E7B-8307-237CC31EADC1}" dt="2020-10-28T05:03:40.887" v="1073" actId="1032"/>
          <ac:spMkLst>
            <pc:docMk/>
            <pc:sldMk cId="843549588" sldId="378"/>
            <ac:spMk id="7" creationId="{79C26C78-E5D8-42D7-9EE6-1B6022EB71DC}"/>
          </ac:spMkLst>
        </pc:spChg>
        <pc:spChg chg="add mod">
          <ac:chgData name="Misha Sharma | Dvara Research" userId="ac530141-b9b5-4083-85e9-bca4b7f24dc1" providerId="ADAL" clId="{FDEF6B65-E4B2-4E7B-8307-237CC31EADC1}" dt="2020-10-28T05:15:35.414" v="1791" actId="20577"/>
          <ac:spMkLst>
            <pc:docMk/>
            <pc:sldMk cId="843549588" sldId="378"/>
            <ac:spMk id="11" creationId="{E0DEFB96-B3D6-4069-915B-085CC530BC1A}"/>
          </ac:spMkLst>
        </pc:spChg>
        <pc:spChg chg="add del mod">
          <ac:chgData name="Misha Sharma | Dvara Research" userId="ac530141-b9b5-4083-85e9-bca4b7f24dc1" providerId="ADAL" clId="{FDEF6B65-E4B2-4E7B-8307-237CC31EADC1}" dt="2020-10-28T07:08:59.943" v="2306" actId="478"/>
          <ac:spMkLst>
            <pc:docMk/>
            <pc:sldMk cId="843549588" sldId="378"/>
            <ac:spMk id="13" creationId="{082059A9-5692-4965-BA56-73368B9855D5}"/>
          </ac:spMkLst>
        </pc:spChg>
        <pc:graphicFrameChg chg="add del mod">
          <ac:chgData name="Misha Sharma | Dvara Research" userId="ac530141-b9b5-4083-85e9-bca4b7f24dc1" providerId="ADAL" clId="{FDEF6B65-E4B2-4E7B-8307-237CC31EADC1}" dt="2020-10-28T04:57:40.372" v="1044" actId="478"/>
          <ac:graphicFrameMkLst>
            <pc:docMk/>
            <pc:sldMk cId="843549588" sldId="378"/>
            <ac:graphicFrameMk id="5" creationId="{E5C693BC-8350-4C05-B457-41B3356BA5C5}"/>
          </ac:graphicFrameMkLst>
        </pc:graphicFrameChg>
        <pc:graphicFrameChg chg="add del mod">
          <ac:chgData name="Misha Sharma | Dvara Research" userId="ac530141-b9b5-4083-85e9-bca4b7f24dc1" providerId="ADAL" clId="{FDEF6B65-E4B2-4E7B-8307-237CC31EADC1}" dt="2020-10-28T04:57:32.846" v="1042" actId="1032"/>
          <ac:graphicFrameMkLst>
            <pc:docMk/>
            <pc:sldMk cId="843549588" sldId="378"/>
            <ac:graphicFrameMk id="6" creationId="{35260DB2-E1F7-4BA8-9695-1451C02A134E}"/>
          </ac:graphicFrameMkLst>
        </pc:graphicFrameChg>
        <pc:graphicFrameChg chg="add del mod">
          <ac:chgData name="Misha Sharma | Dvara Research" userId="ac530141-b9b5-4083-85e9-bca4b7f24dc1" providerId="ADAL" clId="{FDEF6B65-E4B2-4E7B-8307-237CC31EADC1}" dt="2020-10-28T05:03:31.706" v="1072" actId="1032"/>
          <ac:graphicFrameMkLst>
            <pc:docMk/>
            <pc:sldMk cId="843549588" sldId="378"/>
            <ac:graphicFrameMk id="8" creationId="{57655FF1-220D-4E2D-8DCA-8DA395160B65}"/>
          </ac:graphicFrameMkLst>
        </pc:graphicFrameChg>
        <pc:graphicFrameChg chg="add del mod">
          <ac:chgData name="Misha Sharma | Dvara Research" userId="ac530141-b9b5-4083-85e9-bca4b7f24dc1" providerId="ADAL" clId="{FDEF6B65-E4B2-4E7B-8307-237CC31EADC1}" dt="2020-10-28T05:03:29.504" v="1071" actId="1032"/>
          <ac:graphicFrameMkLst>
            <pc:docMk/>
            <pc:sldMk cId="843549588" sldId="378"/>
            <ac:graphicFrameMk id="9" creationId="{0F62E871-6BBE-40F5-804E-0667912FDADF}"/>
          </ac:graphicFrameMkLst>
        </pc:graphicFrameChg>
        <pc:graphicFrameChg chg="add mod">
          <ac:chgData name="Misha Sharma | Dvara Research" userId="ac530141-b9b5-4083-85e9-bca4b7f24dc1" providerId="ADAL" clId="{FDEF6B65-E4B2-4E7B-8307-237CC31EADC1}" dt="2020-10-28T07:08:52.778" v="2304" actId="20577"/>
          <ac:graphicFrameMkLst>
            <pc:docMk/>
            <pc:sldMk cId="843549588" sldId="378"/>
            <ac:graphicFrameMk id="10" creationId="{923AAF9D-0175-4AFE-933E-22691630FB46}"/>
          </ac:graphicFrameMkLst>
        </pc:graphicFrameChg>
      </pc:sldChg>
      <pc:sldChg chg="addSp delSp modSp add del mod modClrScheme chgLayout">
        <pc:chgData name="Misha Sharma | Dvara Research" userId="ac530141-b9b5-4083-85e9-bca4b7f24dc1" providerId="ADAL" clId="{FDEF6B65-E4B2-4E7B-8307-237CC31EADC1}" dt="2020-10-28T04:59:24.096" v="1061" actId="2696"/>
        <pc:sldMkLst>
          <pc:docMk/>
          <pc:sldMk cId="1557619386" sldId="379"/>
        </pc:sldMkLst>
        <pc:spChg chg="add del">
          <ac:chgData name="Misha Sharma | Dvara Research" userId="ac530141-b9b5-4083-85e9-bca4b7f24dc1" providerId="ADAL" clId="{FDEF6B65-E4B2-4E7B-8307-237CC31EADC1}" dt="2020-10-28T04:59:21.686" v="1060" actId="26606"/>
          <ac:spMkLst>
            <pc:docMk/>
            <pc:sldMk cId="1557619386" sldId="379"/>
            <ac:spMk id="2" creationId="{4FEE358B-5A76-41E6-B3E1-84352ABC859B}"/>
          </ac:spMkLst>
        </pc:spChg>
        <pc:spChg chg="mod modVis">
          <ac:chgData name="Misha Sharma | Dvara Research" userId="ac530141-b9b5-4083-85e9-bca4b7f24dc1" providerId="ADAL" clId="{FDEF6B65-E4B2-4E7B-8307-237CC31EADC1}" dt="2020-10-28T04:59:21.686" v="1060" actId="26606"/>
          <ac:spMkLst>
            <pc:docMk/>
            <pc:sldMk cId="1557619386" sldId="379"/>
            <ac:spMk id="3" creationId="{A767F34E-ECBD-416F-9A9C-363D95781F14}"/>
          </ac:spMkLst>
        </pc:spChg>
        <pc:spChg chg="del">
          <ac:chgData name="Misha Sharma | Dvara Research" userId="ac530141-b9b5-4083-85e9-bca4b7f24dc1" providerId="ADAL" clId="{FDEF6B65-E4B2-4E7B-8307-237CC31EADC1}" dt="2020-10-28T04:58:31.433" v="1047"/>
          <ac:spMkLst>
            <pc:docMk/>
            <pc:sldMk cId="1557619386" sldId="379"/>
            <ac:spMk id="4" creationId="{1B6B0A2C-990A-4DCA-AC42-229D14D68460}"/>
          </ac:spMkLst>
        </pc:spChg>
        <pc:spChg chg="add del mod">
          <ac:chgData name="Misha Sharma | Dvara Research" userId="ac530141-b9b5-4083-85e9-bca4b7f24dc1" providerId="ADAL" clId="{FDEF6B65-E4B2-4E7B-8307-237CC31EADC1}" dt="2020-10-28T04:58:45.995" v="1051" actId="26606"/>
          <ac:spMkLst>
            <pc:docMk/>
            <pc:sldMk cId="1557619386" sldId="379"/>
            <ac:spMk id="10" creationId="{1CF4E9ED-2232-4C38-A6B5-DA373FD6AD48}"/>
          </ac:spMkLst>
        </pc:spChg>
        <pc:spChg chg="add del">
          <ac:chgData name="Misha Sharma | Dvara Research" userId="ac530141-b9b5-4083-85e9-bca4b7f24dc1" providerId="ADAL" clId="{FDEF6B65-E4B2-4E7B-8307-237CC31EADC1}" dt="2020-10-28T04:58:52.324" v="1054" actId="26606"/>
          <ac:spMkLst>
            <pc:docMk/>
            <pc:sldMk cId="1557619386" sldId="379"/>
            <ac:spMk id="12" creationId="{CAAB92BB-4913-471A-91A8-8DB779382D82}"/>
          </ac:spMkLst>
        </pc:spChg>
        <pc:spChg chg="add del mod">
          <ac:chgData name="Misha Sharma | Dvara Research" userId="ac530141-b9b5-4083-85e9-bca4b7f24dc1" providerId="ADAL" clId="{FDEF6B65-E4B2-4E7B-8307-237CC31EADC1}" dt="2020-10-28T04:59:21.686" v="1060" actId="26606"/>
          <ac:spMkLst>
            <pc:docMk/>
            <pc:sldMk cId="1557619386" sldId="379"/>
            <ac:spMk id="14" creationId="{1CF4E9ED-2232-4C38-A6B5-DA373FD6AD48}"/>
          </ac:spMkLst>
        </pc:spChg>
        <pc:graphicFrameChg chg="add mod">
          <ac:chgData name="Misha Sharma | Dvara Research" userId="ac530141-b9b5-4083-85e9-bca4b7f24dc1" providerId="ADAL" clId="{FDEF6B65-E4B2-4E7B-8307-237CC31EADC1}" dt="2020-10-28T04:59:21.686" v="1060" actId="26606"/>
          <ac:graphicFrameMkLst>
            <pc:docMk/>
            <pc:sldMk cId="1557619386" sldId="379"/>
            <ac:graphicFrameMk id="5" creationId="{072F4560-43FF-43B0-9509-ABA69D08BE8B}"/>
          </ac:graphicFrameMkLst>
        </pc:graphicFrameChg>
      </pc:sldChg>
      <pc:sldChg chg="addSp delSp modSp add del mod modClrScheme chgLayout">
        <pc:chgData name="Misha Sharma | Dvara Research" userId="ac530141-b9b5-4083-85e9-bca4b7f24dc1" providerId="ADAL" clId="{FDEF6B65-E4B2-4E7B-8307-237CC31EADC1}" dt="2020-10-28T04:57:34.110" v="1043"/>
        <pc:sldMkLst>
          <pc:docMk/>
          <pc:sldMk cId="2416086775" sldId="379"/>
        </pc:sldMkLst>
        <pc:spChg chg="add del">
          <ac:chgData name="Misha Sharma | Dvara Research" userId="ac530141-b9b5-4083-85e9-bca4b7f24dc1" providerId="ADAL" clId="{FDEF6B65-E4B2-4E7B-8307-237CC31EADC1}" dt="2020-10-28T04:54:56.410" v="1039" actId="26606"/>
          <ac:spMkLst>
            <pc:docMk/>
            <pc:sldMk cId="2416086775" sldId="379"/>
            <ac:spMk id="2" creationId="{F0E400A2-2CB9-4802-BB20-13B8B3A395D1}"/>
          </ac:spMkLst>
        </pc:spChg>
        <pc:spChg chg="mod ord modVis">
          <ac:chgData name="Misha Sharma | Dvara Research" userId="ac530141-b9b5-4083-85e9-bca4b7f24dc1" providerId="ADAL" clId="{FDEF6B65-E4B2-4E7B-8307-237CC31EADC1}" dt="2020-10-28T04:54:56.410" v="1039" actId="26606"/>
          <ac:spMkLst>
            <pc:docMk/>
            <pc:sldMk cId="2416086775" sldId="379"/>
            <ac:spMk id="3" creationId="{FEE6626C-35BF-4285-8125-C15B860C92A9}"/>
          </ac:spMkLst>
        </pc:spChg>
        <pc:spChg chg="add del">
          <ac:chgData name="Misha Sharma | Dvara Research" userId="ac530141-b9b5-4083-85e9-bca4b7f24dc1" providerId="ADAL" clId="{FDEF6B65-E4B2-4E7B-8307-237CC31EADC1}" dt="2020-10-28T04:54:57.452" v="1040"/>
          <ac:spMkLst>
            <pc:docMk/>
            <pc:sldMk cId="2416086775" sldId="379"/>
            <ac:spMk id="4" creationId="{F2652700-8277-423E-8467-CB2C56FFBCFA}"/>
          </ac:spMkLst>
        </pc:spChg>
        <pc:spChg chg="add del mod">
          <ac:chgData name="Misha Sharma | Dvara Research" userId="ac530141-b9b5-4083-85e9-bca4b7f24dc1" providerId="ADAL" clId="{FDEF6B65-E4B2-4E7B-8307-237CC31EADC1}" dt="2020-10-28T04:54:30.967" v="1036" actId="26606"/>
          <ac:spMkLst>
            <pc:docMk/>
            <pc:sldMk cId="2416086775" sldId="379"/>
            <ac:spMk id="7" creationId="{52BF8324-E6C6-40F0-9ED0-545493B9C2C2}"/>
          </ac:spMkLst>
        </pc:spChg>
        <pc:spChg chg="add del mod">
          <ac:chgData name="Misha Sharma | Dvara Research" userId="ac530141-b9b5-4083-85e9-bca4b7f24dc1" providerId="ADAL" clId="{FDEF6B65-E4B2-4E7B-8307-237CC31EADC1}" dt="2020-10-28T04:54:56.410" v="1039" actId="26606"/>
          <ac:spMkLst>
            <pc:docMk/>
            <pc:sldMk cId="2416086775" sldId="379"/>
            <ac:spMk id="9" creationId="{7B7AC001-EB24-45AA-8AEC-A2455A3FECEA}"/>
          </ac:spMkLst>
        </pc:spChg>
        <pc:spChg chg="add del mod">
          <ac:chgData name="Misha Sharma | Dvara Research" userId="ac530141-b9b5-4083-85e9-bca4b7f24dc1" providerId="ADAL" clId="{FDEF6B65-E4B2-4E7B-8307-237CC31EADC1}" dt="2020-10-28T04:54:14.396" v="1024" actId="26606"/>
          <ac:spMkLst>
            <pc:docMk/>
            <pc:sldMk cId="2416086775" sldId="379"/>
            <ac:spMk id="10" creationId="{F50F6D9A-6A84-4E3E-B4D0-33293B1AB31F}"/>
          </ac:spMkLst>
        </pc:spChg>
        <pc:spChg chg="add del mod">
          <ac:chgData name="Misha Sharma | Dvara Research" userId="ac530141-b9b5-4083-85e9-bca4b7f24dc1" providerId="ADAL" clId="{FDEF6B65-E4B2-4E7B-8307-237CC31EADC1}" dt="2020-10-28T04:54:56.410" v="1039" actId="26606"/>
          <ac:spMkLst>
            <pc:docMk/>
            <pc:sldMk cId="2416086775" sldId="379"/>
            <ac:spMk id="11" creationId="{8A7804FC-3C9D-4781-BBCE-2A2DE7CCCDB9}"/>
          </ac:spMkLst>
        </pc:spChg>
        <pc:spChg chg="add del mod">
          <ac:chgData name="Misha Sharma | Dvara Research" userId="ac530141-b9b5-4083-85e9-bca4b7f24dc1" providerId="ADAL" clId="{FDEF6B65-E4B2-4E7B-8307-237CC31EADC1}" dt="2020-10-28T04:54:18.298" v="1026" actId="26606"/>
          <ac:spMkLst>
            <pc:docMk/>
            <pc:sldMk cId="2416086775" sldId="379"/>
            <ac:spMk id="12" creationId="{960B29B4-097D-46D9-973D-D0B06BB413BE}"/>
          </ac:spMkLst>
        </pc:spChg>
        <pc:spChg chg="add del">
          <ac:chgData name="Misha Sharma | Dvara Research" userId="ac530141-b9b5-4083-85e9-bca4b7f24dc1" providerId="ADAL" clId="{FDEF6B65-E4B2-4E7B-8307-237CC31EADC1}" dt="2020-10-28T04:54:21.968" v="1028" actId="26606"/>
          <ac:spMkLst>
            <pc:docMk/>
            <pc:sldMk cId="2416086775" sldId="379"/>
            <ac:spMk id="14" creationId="{B17AF275-E07D-491B-B935-5D7A93B41A14}"/>
          </ac:spMkLst>
        </pc:spChg>
        <pc:spChg chg="add del mod">
          <ac:chgData name="Misha Sharma | Dvara Research" userId="ac530141-b9b5-4083-85e9-bca4b7f24dc1" providerId="ADAL" clId="{FDEF6B65-E4B2-4E7B-8307-237CC31EADC1}" dt="2020-10-28T04:54:25.917" v="1030" actId="26606"/>
          <ac:spMkLst>
            <pc:docMk/>
            <pc:sldMk cId="2416086775" sldId="379"/>
            <ac:spMk id="16" creationId="{7B7AC001-EB24-45AA-8AEC-A2455A3FECEA}"/>
          </ac:spMkLst>
        </pc:spChg>
        <pc:spChg chg="add del mod">
          <ac:chgData name="Misha Sharma | Dvara Research" userId="ac530141-b9b5-4083-85e9-bca4b7f24dc1" providerId="ADAL" clId="{FDEF6B65-E4B2-4E7B-8307-237CC31EADC1}" dt="2020-10-28T04:54:25.917" v="1030" actId="26606"/>
          <ac:spMkLst>
            <pc:docMk/>
            <pc:sldMk cId="2416086775" sldId="379"/>
            <ac:spMk id="17" creationId="{8A7804FC-3C9D-4781-BBCE-2A2DE7CCCDB9}"/>
          </ac:spMkLst>
        </pc:spChg>
        <pc:spChg chg="add del mod">
          <ac:chgData name="Misha Sharma | Dvara Research" userId="ac530141-b9b5-4083-85e9-bca4b7f24dc1" providerId="ADAL" clId="{FDEF6B65-E4B2-4E7B-8307-237CC31EADC1}" dt="2020-10-28T04:54:27.940" v="1032" actId="26606"/>
          <ac:spMkLst>
            <pc:docMk/>
            <pc:sldMk cId="2416086775" sldId="379"/>
            <ac:spMk id="19" creationId="{52BF8324-E6C6-40F0-9ED0-545493B9C2C2}"/>
          </ac:spMkLst>
        </pc:spChg>
        <pc:picChg chg="add del mod">
          <ac:chgData name="Misha Sharma | Dvara Research" userId="ac530141-b9b5-4083-85e9-bca4b7f24dc1" providerId="ADAL" clId="{FDEF6B65-E4B2-4E7B-8307-237CC31EADC1}" dt="2020-10-28T04:54:57.452" v="1040"/>
          <ac:picMkLst>
            <pc:docMk/>
            <pc:sldMk cId="2416086775" sldId="379"/>
            <ac:picMk id="5" creationId="{5BD1D743-9E12-48BF-9C53-01AA09F6752B}"/>
          </ac:picMkLst>
        </pc:picChg>
      </pc:sldChg>
      <pc:sldChg chg="addSp delSp modSp add mod ord">
        <pc:chgData name="Misha Sharma | Dvara Research" userId="ac530141-b9b5-4083-85e9-bca4b7f24dc1" providerId="ADAL" clId="{FDEF6B65-E4B2-4E7B-8307-237CC31EADC1}" dt="2020-11-04T04:32:06.469" v="4470" actId="1076"/>
        <pc:sldMkLst>
          <pc:docMk/>
          <pc:sldMk cId="116792958" sldId="380"/>
        </pc:sldMkLst>
        <pc:spChg chg="mod">
          <ac:chgData name="Misha Sharma | Dvara Research" userId="ac530141-b9b5-4083-85e9-bca4b7f24dc1" providerId="ADAL" clId="{FDEF6B65-E4B2-4E7B-8307-237CC31EADC1}" dt="2020-10-28T07:11:56.135" v="2432" actId="255"/>
          <ac:spMkLst>
            <pc:docMk/>
            <pc:sldMk cId="116792958" sldId="380"/>
            <ac:spMk id="2" creationId="{783899BF-B906-4C98-95C9-A9696F93C1F8}"/>
          </ac:spMkLst>
        </pc:spChg>
        <pc:spChg chg="add mod">
          <ac:chgData name="Misha Sharma | Dvara Research" userId="ac530141-b9b5-4083-85e9-bca4b7f24dc1" providerId="ADAL" clId="{FDEF6B65-E4B2-4E7B-8307-237CC31EADC1}" dt="2020-11-04T04:32:06.469" v="4470" actId="1076"/>
          <ac:spMkLst>
            <pc:docMk/>
            <pc:sldMk cId="116792958" sldId="380"/>
            <ac:spMk id="4" creationId="{7E8B1B80-36D4-424F-B8F2-7D129398D029}"/>
          </ac:spMkLst>
        </pc:spChg>
        <pc:spChg chg="add del mod">
          <ac:chgData name="Misha Sharma | Dvara Research" userId="ac530141-b9b5-4083-85e9-bca4b7f24dc1" providerId="ADAL" clId="{FDEF6B65-E4B2-4E7B-8307-237CC31EADC1}" dt="2020-10-28T05:02:17.659" v="1065"/>
          <ac:spMkLst>
            <pc:docMk/>
            <pc:sldMk cId="116792958" sldId="380"/>
            <ac:spMk id="4" creationId="{CC53B644-EA87-4B72-B9FD-96F2D4FE60ED}"/>
          </ac:spMkLst>
        </pc:spChg>
        <pc:spChg chg="add del mod">
          <ac:chgData name="Misha Sharma | Dvara Research" userId="ac530141-b9b5-4083-85e9-bca4b7f24dc1" providerId="ADAL" clId="{FDEF6B65-E4B2-4E7B-8307-237CC31EADC1}" dt="2020-10-28T05:26:29.338" v="2121"/>
          <ac:spMkLst>
            <pc:docMk/>
            <pc:sldMk cId="116792958" sldId="380"/>
            <ac:spMk id="9" creationId="{4D512FBC-5965-4813-A921-FCD7DD3D5242}"/>
          </ac:spMkLst>
        </pc:spChg>
        <pc:spChg chg="add mod">
          <ac:chgData name="Misha Sharma | Dvara Research" userId="ac530141-b9b5-4083-85e9-bca4b7f24dc1" providerId="ADAL" clId="{FDEF6B65-E4B2-4E7B-8307-237CC31EADC1}" dt="2020-10-28T08:29:31.539" v="3318" actId="113"/>
          <ac:spMkLst>
            <pc:docMk/>
            <pc:sldMk cId="116792958" sldId="380"/>
            <ac:spMk id="11" creationId="{2BF757F8-7B12-48C6-82E2-E15A52320EE3}"/>
          </ac:spMkLst>
        </pc:spChg>
        <pc:graphicFrameChg chg="add mod">
          <ac:chgData name="Misha Sharma | Dvara Research" userId="ac530141-b9b5-4083-85e9-bca4b7f24dc1" providerId="ADAL" clId="{FDEF6B65-E4B2-4E7B-8307-237CC31EADC1}" dt="2020-10-28T04:59:14.162" v="1059"/>
          <ac:graphicFrameMkLst>
            <pc:docMk/>
            <pc:sldMk cId="116792958" sldId="380"/>
            <ac:graphicFrameMk id="5" creationId="{FE60C0A2-B52D-42D8-9479-C59B3905CF6C}"/>
          </ac:graphicFrameMkLst>
        </pc:graphicFrameChg>
        <pc:picChg chg="add del">
          <ac:chgData name="Misha Sharma | Dvara Research" userId="ac530141-b9b5-4083-85e9-bca4b7f24dc1" providerId="ADAL" clId="{FDEF6B65-E4B2-4E7B-8307-237CC31EADC1}" dt="2020-10-28T05:02:15.576" v="1063"/>
          <ac:picMkLst>
            <pc:docMk/>
            <pc:sldMk cId="116792958" sldId="380"/>
            <ac:picMk id="6" creationId="{968EB336-D7BB-43B7-93E1-EA33042EAECC}"/>
          </ac:picMkLst>
        </pc:picChg>
        <pc:picChg chg="add del mod">
          <ac:chgData name="Misha Sharma | Dvara Research" userId="ac530141-b9b5-4083-85e9-bca4b7f24dc1" providerId="ADAL" clId="{FDEF6B65-E4B2-4E7B-8307-237CC31EADC1}" dt="2020-10-28T05:26:27.439" v="2120" actId="478"/>
          <ac:picMkLst>
            <pc:docMk/>
            <pc:sldMk cId="116792958" sldId="380"/>
            <ac:picMk id="7" creationId="{0D1C15E5-C8C2-4E65-831C-A8F3955315B3}"/>
          </ac:picMkLst>
        </pc:picChg>
        <pc:picChg chg="add mod">
          <ac:chgData name="Misha Sharma | Dvara Research" userId="ac530141-b9b5-4083-85e9-bca4b7f24dc1" providerId="ADAL" clId="{FDEF6B65-E4B2-4E7B-8307-237CC31EADC1}" dt="2020-10-28T08:22:07.502" v="3024" actId="1076"/>
          <ac:picMkLst>
            <pc:docMk/>
            <pc:sldMk cId="116792958" sldId="380"/>
            <ac:picMk id="10" creationId="{9E3D61F0-AB68-433F-B4A0-3E0D4385F760}"/>
          </ac:picMkLst>
        </pc:picChg>
      </pc:sldChg>
      <pc:sldChg chg="addSp delSp modSp add">
        <pc:chgData name="Misha Sharma | Dvara Research" userId="ac530141-b9b5-4083-85e9-bca4b7f24dc1" providerId="ADAL" clId="{FDEF6B65-E4B2-4E7B-8307-237CC31EADC1}" dt="2020-11-04T17:00:15.336" v="4812" actId="1076"/>
        <pc:sldMkLst>
          <pc:docMk/>
          <pc:sldMk cId="2416896390" sldId="381"/>
        </pc:sldMkLst>
        <pc:spChg chg="mod">
          <ac:chgData name="Misha Sharma | Dvara Research" userId="ac530141-b9b5-4083-85e9-bca4b7f24dc1" providerId="ADAL" clId="{FDEF6B65-E4B2-4E7B-8307-237CC31EADC1}" dt="2020-10-28T07:12:40.373" v="2444" actId="20577"/>
          <ac:spMkLst>
            <pc:docMk/>
            <pc:sldMk cId="2416896390" sldId="381"/>
            <ac:spMk id="2" creationId="{687657EC-BFF6-4E2A-AB7E-7D94FBBD5667}"/>
          </ac:spMkLst>
        </pc:spChg>
        <pc:spChg chg="del">
          <ac:chgData name="Misha Sharma | Dvara Research" userId="ac530141-b9b5-4083-85e9-bca4b7f24dc1" providerId="ADAL" clId="{FDEF6B65-E4B2-4E7B-8307-237CC31EADC1}" dt="2020-10-28T05:30:29.884" v="2124"/>
          <ac:spMkLst>
            <pc:docMk/>
            <pc:sldMk cId="2416896390" sldId="381"/>
            <ac:spMk id="4" creationId="{BF6139EE-729F-49C5-B8F4-E4C51CE50108}"/>
          </ac:spMkLst>
        </pc:spChg>
        <pc:spChg chg="add mod">
          <ac:chgData name="Misha Sharma | Dvara Research" userId="ac530141-b9b5-4083-85e9-bca4b7f24dc1" providerId="ADAL" clId="{FDEF6B65-E4B2-4E7B-8307-237CC31EADC1}" dt="2020-11-04T17:00:15.336" v="4812" actId="1076"/>
          <ac:spMkLst>
            <pc:docMk/>
            <pc:sldMk cId="2416896390" sldId="381"/>
            <ac:spMk id="6" creationId="{14AB3A5A-595B-43A3-B435-97165143FC44}"/>
          </ac:spMkLst>
        </pc:spChg>
        <pc:spChg chg="add mod">
          <ac:chgData name="Misha Sharma | Dvara Research" userId="ac530141-b9b5-4083-85e9-bca4b7f24dc1" providerId="ADAL" clId="{FDEF6B65-E4B2-4E7B-8307-237CC31EADC1}" dt="2020-11-04T04:32:12.827" v="4472" actId="1076"/>
          <ac:spMkLst>
            <pc:docMk/>
            <pc:sldMk cId="2416896390" sldId="381"/>
            <ac:spMk id="7" creationId="{AED36E64-DE03-4521-AA84-703E5BBD4BD1}"/>
          </ac:spMkLst>
        </pc:spChg>
        <pc:picChg chg="add mod">
          <ac:chgData name="Misha Sharma | Dvara Research" userId="ac530141-b9b5-4083-85e9-bca4b7f24dc1" providerId="ADAL" clId="{FDEF6B65-E4B2-4E7B-8307-237CC31EADC1}" dt="2020-10-28T05:30:32.706" v="2125" actId="14100"/>
          <ac:picMkLst>
            <pc:docMk/>
            <pc:sldMk cId="2416896390" sldId="381"/>
            <ac:picMk id="5" creationId="{7DC7FDA5-363B-456A-A3EE-68266BECBC21}"/>
          </ac:picMkLst>
        </pc:picChg>
      </pc:sldChg>
      <pc:sldChg chg="addSp delSp modSp add">
        <pc:chgData name="Misha Sharma | Dvara Research" userId="ac530141-b9b5-4083-85e9-bca4b7f24dc1" providerId="ADAL" clId="{FDEF6B65-E4B2-4E7B-8307-237CC31EADC1}" dt="2020-11-04T04:32:18.775" v="4474" actId="1076"/>
        <pc:sldMkLst>
          <pc:docMk/>
          <pc:sldMk cId="3216504968" sldId="382"/>
        </pc:sldMkLst>
        <pc:spChg chg="mod">
          <ac:chgData name="Misha Sharma | Dvara Research" userId="ac530141-b9b5-4083-85e9-bca4b7f24dc1" providerId="ADAL" clId="{FDEF6B65-E4B2-4E7B-8307-237CC31EADC1}" dt="2020-10-28T07:13:08.963" v="2469" actId="20577"/>
          <ac:spMkLst>
            <pc:docMk/>
            <pc:sldMk cId="3216504968" sldId="382"/>
            <ac:spMk id="2" creationId="{6A990F6F-83C9-46D9-9FF9-6AC91A3D1CC6}"/>
          </ac:spMkLst>
        </pc:spChg>
        <pc:spChg chg="del">
          <ac:chgData name="Misha Sharma | Dvara Research" userId="ac530141-b9b5-4083-85e9-bca4b7f24dc1" providerId="ADAL" clId="{FDEF6B65-E4B2-4E7B-8307-237CC31EADC1}" dt="2020-10-28T05:37:03.995" v="2187"/>
          <ac:spMkLst>
            <pc:docMk/>
            <pc:sldMk cId="3216504968" sldId="382"/>
            <ac:spMk id="4" creationId="{8BDF51CE-7387-4FB3-BF2E-456A8EF3AB51}"/>
          </ac:spMkLst>
        </pc:spChg>
        <pc:spChg chg="add mod">
          <ac:chgData name="Misha Sharma | Dvara Research" userId="ac530141-b9b5-4083-85e9-bca4b7f24dc1" providerId="ADAL" clId="{FDEF6B65-E4B2-4E7B-8307-237CC31EADC1}" dt="2020-10-28T09:27:10.711" v="3559" actId="113"/>
          <ac:spMkLst>
            <pc:docMk/>
            <pc:sldMk cId="3216504968" sldId="382"/>
            <ac:spMk id="6" creationId="{FCA9B5D1-970B-485B-A0DC-104792D232BF}"/>
          </ac:spMkLst>
        </pc:spChg>
        <pc:spChg chg="add mod">
          <ac:chgData name="Misha Sharma | Dvara Research" userId="ac530141-b9b5-4083-85e9-bca4b7f24dc1" providerId="ADAL" clId="{FDEF6B65-E4B2-4E7B-8307-237CC31EADC1}" dt="2020-11-04T04:32:18.775" v="4474" actId="1076"/>
          <ac:spMkLst>
            <pc:docMk/>
            <pc:sldMk cId="3216504968" sldId="382"/>
            <ac:spMk id="7" creationId="{25E60F84-7CED-4430-984E-3EB66C2939FF}"/>
          </ac:spMkLst>
        </pc:spChg>
        <pc:picChg chg="add mod">
          <ac:chgData name="Misha Sharma | Dvara Research" userId="ac530141-b9b5-4083-85e9-bca4b7f24dc1" providerId="ADAL" clId="{FDEF6B65-E4B2-4E7B-8307-237CC31EADC1}" dt="2020-10-28T09:27:21.686" v="3560" actId="1076"/>
          <ac:picMkLst>
            <pc:docMk/>
            <pc:sldMk cId="3216504968" sldId="382"/>
            <ac:picMk id="5" creationId="{818557F1-0737-4B3A-8732-1A3C62340E7B}"/>
          </ac:picMkLst>
        </pc:picChg>
      </pc:sldChg>
      <pc:sldChg chg="addSp delSp modSp add">
        <pc:chgData name="Misha Sharma | Dvara Research" userId="ac530141-b9b5-4083-85e9-bca4b7f24dc1" providerId="ADAL" clId="{FDEF6B65-E4B2-4E7B-8307-237CC31EADC1}" dt="2020-11-04T04:32:27.457" v="4476" actId="1076"/>
        <pc:sldMkLst>
          <pc:docMk/>
          <pc:sldMk cId="2449935168" sldId="383"/>
        </pc:sldMkLst>
        <pc:spChg chg="mod">
          <ac:chgData name="Misha Sharma | Dvara Research" userId="ac530141-b9b5-4083-85e9-bca4b7f24dc1" providerId="ADAL" clId="{FDEF6B65-E4B2-4E7B-8307-237CC31EADC1}" dt="2020-10-28T07:35:58.778" v="2518" actId="20577"/>
          <ac:spMkLst>
            <pc:docMk/>
            <pc:sldMk cId="2449935168" sldId="383"/>
            <ac:spMk id="2" creationId="{2DE18B00-3E86-4CEB-99E9-2B44DE0EEF0B}"/>
          </ac:spMkLst>
        </pc:spChg>
        <pc:spChg chg="del">
          <ac:chgData name="Misha Sharma | Dvara Research" userId="ac530141-b9b5-4083-85e9-bca4b7f24dc1" providerId="ADAL" clId="{FDEF6B65-E4B2-4E7B-8307-237CC31EADC1}" dt="2020-10-28T07:14:39.881" v="2471"/>
          <ac:spMkLst>
            <pc:docMk/>
            <pc:sldMk cId="2449935168" sldId="383"/>
            <ac:spMk id="4" creationId="{023BC2D5-A36F-4328-A7D1-CFF720F1A276}"/>
          </ac:spMkLst>
        </pc:spChg>
        <pc:spChg chg="add mod">
          <ac:chgData name="Misha Sharma | Dvara Research" userId="ac530141-b9b5-4083-85e9-bca4b7f24dc1" providerId="ADAL" clId="{FDEF6B65-E4B2-4E7B-8307-237CC31EADC1}" dt="2020-10-28T09:31:30.723" v="3861" actId="20577"/>
          <ac:spMkLst>
            <pc:docMk/>
            <pc:sldMk cId="2449935168" sldId="383"/>
            <ac:spMk id="6" creationId="{B84C0AF7-B6EF-4357-90DE-891FF1A4694C}"/>
          </ac:spMkLst>
        </pc:spChg>
        <pc:spChg chg="add mod">
          <ac:chgData name="Misha Sharma | Dvara Research" userId="ac530141-b9b5-4083-85e9-bca4b7f24dc1" providerId="ADAL" clId="{FDEF6B65-E4B2-4E7B-8307-237CC31EADC1}" dt="2020-11-04T04:32:27.457" v="4476" actId="1076"/>
          <ac:spMkLst>
            <pc:docMk/>
            <pc:sldMk cId="2449935168" sldId="383"/>
            <ac:spMk id="7" creationId="{83BF8EFB-C842-47F9-A336-2715B8DF0A7B}"/>
          </ac:spMkLst>
        </pc:spChg>
        <pc:picChg chg="add mod">
          <ac:chgData name="Misha Sharma | Dvara Research" userId="ac530141-b9b5-4083-85e9-bca4b7f24dc1" providerId="ADAL" clId="{FDEF6B65-E4B2-4E7B-8307-237CC31EADC1}" dt="2020-10-28T09:31:16.260" v="3859" actId="1076"/>
          <ac:picMkLst>
            <pc:docMk/>
            <pc:sldMk cId="2449935168" sldId="383"/>
            <ac:picMk id="5" creationId="{B8491C95-07E7-4F22-8C7C-3277C2956053}"/>
          </ac:picMkLst>
        </pc:picChg>
      </pc:sldChg>
      <pc:sldChg chg="modSp add del">
        <pc:chgData name="Misha Sharma | Dvara Research" userId="ac530141-b9b5-4083-85e9-bca4b7f24dc1" providerId="ADAL" clId="{FDEF6B65-E4B2-4E7B-8307-237CC31EADC1}" dt="2020-10-28T09:39:51.342" v="4384" actId="2696"/>
        <pc:sldMkLst>
          <pc:docMk/>
          <pc:sldMk cId="2158268912" sldId="384"/>
        </pc:sldMkLst>
        <pc:spChg chg="mod">
          <ac:chgData name="Misha Sharma | Dvara Research" userId="ac530141-b9b5-4083-85e9-bca4b7f24dc1" providerId="ADAL" clId="{FDEF6B65-E4B2-4E7B-8307-237CC31EADC1}" dt="2020-10-28T09:34:12.665" v="3891" actId="20577"/>
          <ac:spMkLst>
            <pc:docMk/>
            <pc:sldMk cId="2158268912" sldId="384"/>
            <ac:spMk id="2" creationId="{560B0306-8D0C-4D1A-9F93-9E7F78783D10}"/>
          </ac:spMkLst>
        </pc:spChg>
        <pc:spChg chg="mod">
          <ac:chgData name="Misha Sharma | Dvara Research" userId="ac530141-b9b5-4083-85e9-bca4b7f24dc1" providerId="ADAL" clId="{FDEF6B65-E4B2-4E7B-8307-237CC31EADC1}" dt="2020-10-28T09:38:09.937" v="4367" actId="20577"/>
          <ac:spMkLst>
            <pc:docMk/>
            <pc:sldMk cId="2158268912" sldId="384"/>
            <ac:spMk id="4" creationId="{8CFB1588-6204-43C3-A6BE-79440B5EDA3F}"/>
          </ac:spMkLst>
        </pc:spChg>
      </pc:sldChg>
      <pc:sldChg chg="delSp modSp add">
        <pc:chgData name="Misha Sharma | Dvara Research" userId="ac530141-b9b5-4083-85e9-bca4b7f24dc1" providerId="ADAL" clId="{FDEF6B65-E4B2-4E7B-8307-237CC31EADC1}" dt="2020-10-28T09:39:46.983" v="4383" actId="1076"/>
        <pc:sldMkLst>
          <pc:docMk/>
          <pc:sldMk cId="3021221800" sldId="385"/>
        </pc:sldMkLst>
        <pc:spChg chg="mod">
          <ac:chgData name="Misha Sharma | Dvara Research" userId="ac530141-b9b5-4083-85e9-bca4b7f24dc1" providerId="ADAL" clId="{FDEF6B65-E4B2-4E7B-8307-237CC31EADC1}" dt="2020-10-28T09:39:46.983" v="4383" actId="1076"/>
          <ac:spMkLst>
            <pc:docMk/>
            <pc:sldMk cId="3021221800" sldId="385"/>
            <ac:spMk id="2" creationId="{96611836-67A4-463C-822C-8C171C1951E0}"/>
          </ac:spMkLst>
        </pc:spChg>
        <pc:spChg chg="del">
          <ac:chgData name="Misha Sharma | Dvara Research" userId="ac530141-b9b5-4083-85e9-bca4b7f24dc1" providerId="ADAL" clId="{FDEF6B65-E4B2-4E7B-8307-237CC31EADC1}" dt="2020-10-28T09:39:37.448" v="4381" actId="478"/>
          <ac:spMkLst>
            <pc:docMk/>
            <pc:sldMk cId="3021221800" sldId="385"/>
            <ac:spMk id="4" creationId="{E2AE1437-7444-4F8A-B6E1-476553B892FF}"/>
          </ac:spMkLst>
        </pc:spChg>
      </pc:sldChg>
      <pc:sldChg chg="addSp delSp modSp add mod modClrScheme chgLayout">
        <pc:chgData name="Misha Sharma | Dvara Research" userId="ac530141-b9b5-4083-85e9-bca4b7f24dc1" providerId="ADAL" clId="{FDEF6B65-E4B2-4E7B-8307-237CC31EADC1}" dt="2020-11-04T17:02:32.671" v="4818" actId="122"/>
        <pc:sldMkLst>
          <pc:docMk/>
          <pc:sldMk cId="751745642" sldId="386"/>
        </pc:sldMkLst>
        <pc:spChg chg="del">
          <ac:chgData name="Misha Sharma | Dvara Research" userId="ac530141-b9b5-4083-85e9-bca4b7f24dc1" providerId="ADAL" clId="{FDEF6B65-E4B2-4E7B-8307-237CC31EADC1}" dt="2020-11-04T16:43:27.051" v="4507" actId="26606"/>
          <ac:spMkLst>
            <pc:docMk/>
            <pc:sldMk cId="751745642" sldId="386"/>
            <ac:spMk id="2" creationId="{0B8D28C5-53E1-458F-AB38-27E0BC8605E4}"/>
          </ac:spMkLst>
        </pc:spChg>
        <pc:spChg chg="mod modVis">
          <ac:chgData name="Misha Sharma | Dvara Research" userId="ac530141-b9b5-4083-85e9-bca4b7f24dc1" providerId="ADAL" clId="{FDEF6B65-E4B2-4E7B-8307-237CC31EADC1}" dt="2020-11-04T16:43:46.341" v="4509" actId="26606"/>
          <ac:spMkLst>
            <pc:docMk/>
            <pc:sldMk cId="751745642" sldId="386"/>
            <ac:spMk id="3" creationId="{AF2D3CD3-3557-4F42-A527-31E5E3EE956C}"/>
          </ac:spMkLst>
        </pc:spChg>
        <pc:spChg chg="del">
          <ac:chgData name="Misha Sharma | Dvara Research" userId="ac530141-b9b5-4083-85e9-bca4b7f24dc1" providerId="ADAL" clId="{FDEF6B65-E4B2-4E7B-8307-237CC31EADC1}" dt="2020-11-04T16:43:20.310" v="4506"/>
          <ac:spMkLst>
            <pc:docMk/>
            <pc:sldMk cId="751745642" sldId="386"/>
            <ac:spMk id="4" creationId="{56B19252-8C23-4995-9476-5A48877465C6}"/>
          </ac:spMkLst>
        </pc:spChg>
        <pc:spChg chg="add del mod">
          <ac:chgData name="Misha Sharma | Dvara Research" userId="ac530141-b9b5-4083-85e9-bca4b7f24dc1" providerId="ADAL" clId="{FDEF6B65-E4B2-4E7B-8307-237CC31EADC1}" dt="2020-11-04T16:43:46.341" v="4509" actId="26606"/>
          <ac:spMkLst>
            <pc:docMk/>
            <pc:sldMk cId="751745642" sldId="386"/>
            <ac:spMk id="10" creationId="{F27FCEE7-FD77-4ABB-816D-4404DDAB6E8A}"/>
          </ac:spMkLst>
        </pc:spChg>
        <pc:spChg chg="add mod">
          <ac:chgData name="Misha Sharma | Dvara Research" userId="ac530141-b9b5-4083-85e9-bca4b7f24dc1" providerId="ADAL" clId="{FDEF6B65-E4B2-4E7B-8307-237CC31EADC1}" dt="2020-11-04T17:01:43.568" v="4817" actId="1076"/>
          <ac:spMkLst>
            <pc:docMk/>
            <pc:sldMk cId="751745642" sldId="386"/>
            <ac:spMk id="11" creationId="{DC444CAD-6D05-4B10-829B-62F5800E331F}"/>
          </ac:spMkLst>
        </pc:spChg>
        <pc:spChg chg="add mod">
          <ac:chgData name="Misha Sharma | Dvara Research" userId="ac530141-b9b5-4083-85e9-bca4b7f24dc1" providerId="ADAL" clId="{FDEF6B65-E4B2-4E7B-8307-237CC31EADC1}" dt="2020-11-04T16:43:46.341" v="4509" actId="26606"/>
          <ac:spMkLst>
            <pc:docMk/>
            <pc:sldMk cId="751745642" sldId="386"/>
            <ac:spMk id="15" creationId="{0A0FC41B-02AA-4A52-B210-34E94F08FE22}"/>
          </ac:spMkLst>
        </pc:spChg>
        <pc:spChg chg="add mod">
          <ac:chgData name="Misha Sharma | Dvara Research" userId="ac530141-b9b5-4083-85e9-bca4b7f24dc1" providerId="ADAL" clId="{FDEF6B65-E4B2-4E7B-8307-237CC31EADC1}" dt="2020-11-04T16:48:13.985" v="4577" actId="1076"/>
          <ac:spMkLst>
            <pc:docMk/>
            <pc:sldMk cId="751745642" sldId="386"/>
            <ac:spMk id="17" creationId="{A8E0E976-FCF6-470B-A3F5-157B7C5E64B5}"/>
          </ac:spMkLst>
        </pc:spChg>
        <pc:spChg chg="add mod">
          <ac:chgData name="Misha Sharma | Dvara Research" userId="ac530141-b9b5-4083-85e9-bca4b7f24dc1" providerId="ADAL" clId="{FDEF6B65-E4B2-4E7B-8307-237CC31EADC1}" dt="2020-11-04T16:59:25.378" v="4774" actId="114"/>
          <ac:spMkLst>
            <pc:docMk/>
            <pc:sldMk cId="751745642" sldId="386"/>
            <ac:spMk id="19" creationId="{01574A4F-D374-4639-B49B-45CB08BF5DAD}"/>
          </ac:spMkLst>
        </pc:spChg>
        <pc:graphicFrameChg chg="add mod modGraphic">
          <ac:chgData name="Misha Sharma | Dvara Research" userId="ac530141-b9b5-4083-85e9-bca4b7f24dc1" providerId="ADAL" clId="{FDEF6B65-E4B2-4E7B-8307-237CC31EADC1}" dt="2020-11-04T17:02:32.671" v="4818" actId="122"/>
          <ac:graphicFrameMkLst>
            <pc:docMk/>
            <pc:sldMk cId="751745642" sldId="386"/>
            <ac:graphicFrameMk id="5" creationId="{DE3FD39B-FE13-46B6-B243-1BB8B3FD6DC7}"/>
          </ac:graphicFrameMkLst>
        </pc:graphicFrameChg>
        <pc:graphicFrameChg chg="add del">
          <ac:chgData name="Misha Sharma | Dvara Research" userId="ac530141-b9b5-4083-85e9-bca4b7f24dc1" providerId="ADAL" clId="{FDEF6B65-E4B2-4E7B-8307-237CC31EADC1}" dt="2020-11-04T17:01:26.091" v="4814"/>
          <ac:graphicFrameMkLst>
            <pc:docMk/>
            <pc:sldMk cId="751745642" sldId="386"/>
            <ac:graphicFrameMk id="6" creationId="{943F7F14-B604-4C76-840B-558E4E71FF3B}"/>
          </ac:graphicFrameMkLst>
        </pc:graphicFrameChg>
      </pc:sldChg>
    </pc:docChg>
  </pc:docChgLst>
  <pc:docChgLst>
    <pc:chgData name="Misha Sharma | Dvara Research" userId="c7482eb0-c00a-4793-9d62-66d08404f15e" providerId="ADAL" clId="{FA84794F-A73C-410D-8126-96CD6A7172E4}"/>
    <pc:docChg chg="undo custSel addSld delSld modSld modSection">
      <pc:chgData name="Misha Sharma | Dvara Research" userId="c7482eb0-c00a-4793-9d62-66d08404f15e" providerId="ADAL" clId="{FA84794F-A73C-410D-8126-96CD6A7172E4}" dt="2021-07-16T10:59:17.464" v="1781" actId="20577"/>
      <pc:docMkLst>
        <pc:docMk/>
      </pc:docMkLst>
      <pc:sldChg chg="addSp delSp modSp mod">
        <pc:chgData name="Misha Sharma | Dvara Research" userId="c7482eb0-c00a-4793-9d62-66d08404f15e" providerId="ADAL" clId="{FA84794F-A73C-410D-8126-96CD6A7172E4}" dt="2021-07-16T10:59:17.464" v="1781" actId="20577"/>
        <pc:sldMkLst>
          <pc:docMk/>
          <pc:sldMk cId="1987213173" sldId="256"/>
        </pc:sldMkLst>
        <pc:spChg chg="mod">
          <ac:chgData name="Misha Sharma | Dvara Research" userId="c7482eb0-c00a-4793-9d62-66d08404f15e" providerId="ADAL" clId="{FA84794F-A73C-410D-8126-96CD6A7172E4}" dt="2021-07-16T10:59:17.464" v="1781" actId="20577"/>
          <ac:spMkLst>
            <pc:docMk/>
            <pc:sldMk cId="1987213173" sldId="256"/>
            <ac:spMk id="2" creationId="{00000000-0000-0000-0000-000000000000}"/>
          </ac:spMkLst>
        </pc:spChg>
        <pc:spChg chg="add del mod">
          <ac:chgData name="Misha Sharma | Dvara Research" userId="c7482eb0-c00a-4793-9d62-66d08404f15e" providerId="ADAL" clId="{FA84794F-A73C-410D-8126-96CD6A7172E4}" dt="2021-07-16T10:59:02.015" v="1748" actId="478"/>
          <ac:spMkLst>
            <pc:docMk/>
            <pc:sldMk cId="1987213173" sldId="256"/>
            <ac:spMk id="3" creationId="{9BEB59DC-20E7-42AD-97D8-6841177F0F91}"/>
          </ac:spMkLst>
        </pc:spChg>
        <pc:spChg chg="mod">
          <ac:chgData name="Misha Sharma | Dvara Research" userId="c7482eb0-c00a-4793-9d62-66d08404f15e" providerId="ADAL" clId="{FA84794F-A73C-410D-8126-96CD6A7172E4}" dt="2021-07-14T10:22:18.696" v="772" actId="20577"/>
          <ac:spMkLst>
            <pc:docMk/>
            <pc:sldMk cId="1987213173" sldId="256"/>
            <ac:spMk id="4" creationId="{00000000-0000-0000-0000-000000000000}"/>
          </ac:spMkLst>
        </pc:spChg>
      </pc:sldChg>
      <pc:sldChg chg="modSp add mod modClrScheme chgLayout">
        <pc:chgData name="Misha Sharma | Dvara Research" userId="c7482eb0-c00a-4793-9d62-66d08404f15e" providerId="ADAL" clId="{FA84794F-A73C-410D-8126-96CD6A7172E4}" dt="2021-07-15T08:40:41.596" v="791" actId="20577"/>
        <pc:sldMkLst>
          <pc:docMk/>
          <pc:sldMk cId="2454945705" sldId="257"/>
        </pc:sldMkLst>
        <pc:spChg chg="mod ord">
          <ac:chgData name="Misha Sharma | Dvara Research" userId="c7482eb0-c00a-4793-9d62-66d08404f15e" providerId="ADAL" clId="{FA84794F-A73C-410D-8126-96CD6A7172E4}" dt="2021-07-15T08:40:41.596" v="791" actId="20577"/>
          <ac:spMkLst>
            <pc:docMk/>
            <pc:sldMk cId="2454945705" sldId="257"/>
            <ac:spMk id="2" creationId="{77806CE3-C004-43DB-AB35-E35DFAEB8AA5}"/>
          </ac:spMkLst>
        </pc:spChg>
        <pc:spChg chg="mod ord">
          <ac:chgData name="Misha Sharma | Dvara Research" userId="c7482eb0-c00a-4793-9d62-66d08404f15e" providerId="ADAL" clId="{FA84794F-A73C-410D-8126-96CD6A7172E4}" dt="2021-07-15T08:40:24.855" v="781" actId="27636"/>
          <ac:spMkLst>
            <pc:docMk/>
            <pc:sldMk cId="2454945705" sldId="257"/>
            <ac:spMk id="3" creationId="{754DB394-7DDA-4B37-A182-876CB9C3B325}"/>
          </ac:spMkLst>
        </pc:spChg>
      </pc:sldChg>
      <pc:sldChg chg="modSp mod">
        <pc:chgData name="Misha Sharma | Dvara Research" userId="c7482eb0-c00a-4793-9d62-66d08404f15e" providerId="ADAL" clId="{FA84794F-A73C-410D-8126-96CD6A7172E4}" dt="2021-07-14T10:06:36.082" v="640" actId="20577"/>
        <pc:sldMkLst>
          <pc:docMk/>
          <pc:sldMk cId="406472133" sldId="377"/>
        </pc:sldMkLst>
        <pc:spChg chg="mod">
          <ac:chgData name="Misha Sharma | Dvara Research" userId="c7482eb0-c00a-4793-9d62-66d08404f15e" providerId="ADAL" clId="{FA84794F-A73C-410D-8126-96CD6A7172E4}" dt="2021-07-14T10:06:36.082" v="640" actId="20577"/>
          <ac:spMkLst>
            <pc:docMk/>
            <pc:sldMk cId="406472133" sldId="377"/>
            <ac:spMk id="4" creationId="{46992F52-2261-451D-A281-095F7A6C53C9}"/>
          </ac:spMkLst>
        </pc:spChg>
      </pc:sldChg>
      <pc:sldChg chg="modSp mod">
        <pc:chgData name="Misha Sharma | Dvara Research" userId="c7482eb0-c00a-4793-9d62-66d08404f15e" providerId="ADAL" clId="{FA84794F-A73C-410D-8126-96CD6A7172E4}" dt="2021-07-14T10:17:57.506" v="752" actId="20577"/>
        <pc:sldMkLst>
          <pc:docMk/>
          <pc:sldMk cId="843549588" sldId="378"/>
        </pc:sldMkLst>
        <pc:spChg chg="mod">
          <ac:chgData name="Misha Sharma | Dvara Research" userId="c7482eb0-c00a-4793-9d62-66d08404f15e" providerId="ADAL" clId="{FA84794F-A73C-410D-8126-96CD6A7172E4}" dt="2021-07-14T10:17:57.506" v="752" actId="20577"/>
          <ac:spMkLst>
            <pc:docMk/>
            <pc:sldMk cId="843549588" sldId="378"/>
            <ac:spMk id="2" creationId="{9C4349AF-13E1-4A91-9FF4-F2C7CA41EFFC}"/>
          </ac:spMkLst>
        </pc:spChg>
        <pc:spChg chg="mod">
          <ac:chgData name="Misha Sharma | Dvara Research" userId="c7482eb0-c00a-4793-9d62-66d08404f15e" providerId="ADAL" clId="{FA84794F-A73C-410D-8126-96CD6A7172E4}" dt="2021-07-14T10:13:21.350" v="746" actId="1076"/>
          <ac:spMkLst>
            <pc:docMk/>
            <pc:sldMk cId="843549588" sldId="378"/>
            <ac:spMk id="5" creationId="{FB082348-EF21-4975-9FB5-6986217C710F}"/>
          </ac:spMkLst>
        </pc:spChg>
      </pc:sldChg>
      <pc:sldChg chg="del">
        <pc:chgData name="Misha Sharma | Dvara Research" userId="c7482eb0-c00a-4793-9d62-66d08404f15e" providerId="ADAL" clId="{FA84794F-A73C-410D-8126-96CD6A7172E4}" dt="2021-07-14T10:07:49.792" v="667" actId="47"/>
        <pc:sldMkLst>
          <pc:docMk/>
          <pc:sldMk cId="116792958" sldId="380"/>
        </pc:sldMkLst>
      </pc:sldChg>
      <pc:sldChg chg="del">
        <pc:chgData name="Misha Sharma | Dvara Research" userId="c7482eb0-c00a-4793-9d62-66d08404f15e" providerId="ADAL" clId="{FA84794F-A73C-410D-8126-96CD6A7172E4}" dt="2021-07-14T10:07:49.792" v="667" actId="47"/>
        <pc:sldMkLst>
          <pc:docMk/>
          <pc:sldMk cId="2416896390" sldId="381"/>
        </pc:sldMkLst>
      </pc:sldChg>
      <pc:sldChg chg="del">
        <pc:chgData name="Misha Sharma | Dvara Research" userId="c7482eb0-c00a-4793-9d62-66d08404f15e" providerId="ADAL" clId="{FA84794F-A73C-410D-8126-96CD6A7172E4}" dt="2021-07-14T10:07:49.792" v="667" actId="47"/>
        <pc:sldMkLst>
          <pc:docMk/>
          <pc:sldMk cId="3216504968" sldId="382"/>
        </pc:sldMkLst>
      </pc:sldChg>
      <pc:sldChg chg="del">
        <pc:chgData name="Misha Sharma | Dvara Research" userId="c7482eb0-c00a-4793-9d62-66d08404f15e" providerId="ADAL" clId="{FA84794F-A73C-410D-8126-96CD6A7172E4}" dt="2021-07-14T10:07:49.792" v="667" actId="47"/>
        <pc:sldMkLst>
          <pc:docMk/>
          <pc:sldMk cId="2449935168" sldId="383"/>
        </pc:sldMkLst>
      </pc:sldChg>
      <pc:sldChg chg="addSp delSp modSp mod">
        <pc:chgData name="Misha Sharma | Dvara Research" userId="c7482eb0-c00a-4793-9d62-66d08404f15e" providerId="ADAL" clId="{FA84794F-A73C-410D-8126-96CD6A7172E4}" dt="2021-07-14T10:10:19.867" v="745"/>
        <pc:sldMkLst>
          <pc:docMk/>
          <pc:sldMk cId="3021221800" sldId="385"/>
        </pc:sldMkLst>
        <pc:spChg chg="mod">
          <ac:chgData name="Misha Sharma | Dvara Research" userId="c7482eb0-c00a-4793-9d62-66d08404f15e" providerId="ADAL" clId="{FA84794F-A73C-410D-8126-96CD6A7172E4}" dt="2021-07-14T10:09:05.625" v="715" actId="20577"/>
          <ac:spMkLst>
            <pc:docMk/>
            <pc:sldMk cId="3021221800" sldId="385"/>
            <ac:spMk id="2" creationId="{96611836-67A4-463C-822C-8C171C1951E0}"/>
          </ac:spMkLst>
        </pc:spChg>
        <pc:spChg chg="add del mod">
          <ac:chgData name="Misha Sharma | Dvara Research" userId="c7482eb0-c00a-4793-9d62-66d08404f15e" providerId="ADAL" clId="{FA84794F-A73C-410D-8126-96CD6A7172E4}" dt="2021-07-14T10:09:20.031" v="719" actId="22"/>
          <ac:spMkLst>
            <pc:docMk/>
            <pc:sldMk cId="3021221800" sldId="385"/>
            <ac:spMk id="5" creationId="{2110B346-4868-4E03-A053-CD857C825CBD}"/>
          </ac:spMkLst>
        </pc:spChg>
        <pc:spChg chg="add mod">
          <ac:chgData name="Misha Sharma | Dvara Research" userId="c7482eb0-c00a-4793-9d62-66d08404f15e" providerId="ADAL" clId="{FA84794F-A73C-410D-8126-96CD6A7172E4}" dt="2021-07-14T10:10:19.867" v="745"/>
          <ac:spMkLst>
            <pc:docMk/>
            <pc:sldMk cId="3021221800" sldId="385"/>
            <ac:spMk id="8" creationId="{1458C61B-4559-49A8-B98A-F4DBE6834AF6}"/>
          </ac:spMkLst>
        </pc:spChg>
        <pc:graphicFrameChg chg="add del mod">
          <ac:chgData name="Misha Sharma | Dvara Research" userId="c7482eb0-c00a-4793-9d62-66d08404f15e" providerId="ADAL" clId="{FA84794F-A73C-410D-8126-96CD6A7172E4}" dt="2021-07-14T10:09:26.427" v="721"/>
          <ac:graphicFrameMkLst>
            <pc:docMk/>
            <pc:sldMk cId="3021221800" sldId="385"/>
            <ac:graphicFrameMk id="6" creationId="{3688F1B0-443C-4D49-9F11-6348C3806AD0}"/>
          </ac:graphicFrameMkLst>
        </pc:graphicFrameChg>
        <pc:graphicFrameChg chg="add del mod">
          <ac:chgData name="Misha Sharma | Dvara Research" userId="c7482eb0-c00a-4793-9d62-66d08404f15e" providerId="ADAL" clId="{FA84794F-A73C-410D-8126-96CD6A7172E4}" dt="2021-07-14T10:09:31.247" v="723"/>
          <ac:graphicFrameMkLst>
            <pc:docMk/>
            <pc:sldMk cId="3021221800" sldId="385"/>
            <ac:graphicFrameMk id="7" creationId="{9899EC06-09A4-4E2C-8712-6558AAE77A4D}"/>
          </ac:graphicFrameMkLst>
        </pc:graphicFrameChg>
      </pc:sldChg>
      <pc:sldChg chg="del">
        <pc:chgData name="Misha Sharma | Dvara Research" userId="c7482eb0-c00a-4793-9d62-66d08404f15e" providerId="ADAL" clId="{FA84794F-A73C-410D-8126-96CD6A7172E4}" dt="2021-07-14T10:07:49.792" v="667" actId="47"/>
        <pc:sldMkLst>
          <pc:docMk/>
          <pc:sldMk cId="751745642" sldId="386"/>
        </pc:sldMkLst>
      </pc:sldChg>
      <pc:sldChg chg="addSp delSp modSp new mod">
        <pc:chgData name="Misha Sharma | Dvara Research" userId="c7482eb0-c00a-4793-9d62-66d08404f15e" providerId="ADAL" clId="{FA84794F-A73C-410D-8126-96CD6A7172E4}" dt="2021-07-16T09:25:31.684" v="1731" actId="20577"/>
        <pc:sldMkLst>
          <pc:docMk/>
          <pc:sldMk cId="3858994638" sldId="386"/>
        </pc:sldMkLst>
        <pc:spChg chg="mod">
          <ac:chgData name="Misha Sharma | Dvara Research" userId="c7482eb0-c00a-4793-9d62-66d08404f15e" providerId="ADAL" clId="{FA84794F-A73C-410D-8126-96CD6A7172E4}" dt="2021-07-15T08:57:16.058" v="1146" actId="255"/>
          <ac:spMkLst>
            <pc:docMk/>
            <pc:sldMk cId="3858994638" sldId="386"/>
            <ac:spMk id="2" creationId="{C82D773A-2BF0-42F3-9EBC-B74DB955EF68}"/>
          </ac:spMkLst>
        </pc:spChg>
        <pc:spChg chg="add mod">
          <ac:chgData name="Misha Sharma | Dvara Research" userId="c7482eb0-c00a-4793-9d62-66d08404f15e" providerId="ADAL" clId="{FA84794F-A73C-410D-8126-96CD6A7172E4}" dt="2021-07-16T09:25:31.684" v="1731" actId="20577"/>
          <ac:spMkLst>
            <pc:docMk/>
            <pc:sldMk cId="3858994638" sldId="386"/>
            <ac:spMk id="4" creationId="{42D0ABB4-23CF-45F2-9B8F-44F90A468C98}"/>
          </ac:spMkLst>
        </pc:spChg>
        <pc:spChg chg="del">
          <ac:chgData name="Misha Sharma | Dvara Research" userId="c7482eb0-c00a-4793-9d62-66d08404f15e" providerId="ADAL" clId="{FA84794F-A73C-410D-8126-96CD6A7172E4}" dt="2021-07-14T10:19:25.554" v="754"/>
          <ac:spMkLst>
            <pc:docMk/>
            <pc:sldMk cId="3858994638" sldId="386"/>
            <ac:spMk id="4" creationId="{B81E1B97-979C-402A-8DCD-E256F404111B}"/>
          </ac:spMkLst>
        </pc:spChg>
        <pc:picChg chg="add mod">
          <ac:chgData name="Misha Sharma | Dvara Research" userId="c7482eb0-c00a-4793-9d62-66d08404f15e" providerId="ADAL" clId="{FA84794F-A73C-410D-8126-96CD6A7172E4}" dt="2021-07-15T08:55:36.508" v="1140" actId="1076"/>
          <ac:picMkLst>
            <pc:docMk/>
            <pc:sldMk cId="3858994638" sldId="386"/>
            <ac:picMk id="5" creationId="{A1B4F572-23E6-4A9B-B263-85987F6A279A}"/>
          </ac:picMkLst>
        </pc:picChg>
        <pc:picChg chg="add mod">
          <ac:chgData name="Misha Sharma | Dvara Research" userId="c7482eb0-c00a-4793-9d62-66d08404f15e" providerId="ADAL" clId="{FA84794F-A73C-410D-8126-96CD6A7172E4}" dt="2021-07-15T08:55:43.383" v="1141" actId="1076"/>
          <ac:picMkLst>
            <pc:docMk/>
            <pc:sldMk cId="3858994638" sldId="386"/>
            <ac:picMk id="6" creationId="{BE1738A1-3953-4FF8-81DE-220E14F309C5}"/>
          </ac:picMkLst>
        </pc:picChg>
      </pc:sldChg>
      <pc:sldChg chg="addSp delSp modSp new mod">
        <pc:chgData name="Misha Sharma | Dvara Research" userId="c7482eb0-c00a-4793-9d62-66d08404f15e" providerId="ADAL" clId="{FA84794F-A73C-410D-8126-96CD6A7172E4}" dt="2021-07-15T09:02:02.082" v="1301" actId="1076"/>
        <pc:sldMkLst>
          <pc:docMk/>
          <pc:sldMk cId="1566282136" sldId="387"/>
        </pc:sldMkLst>
        <pc:spChg chg="mod">
          <ac:chgData name="Misha Sharma | Dvara Research" userId="c7482eb0-c00a-4793-9d62-66d08404f15e" providerId="ADAL" clId="{FA84794F-A73C-410D-8126-96CD6A7172E4}" dt="2021-07-15T08:57:43.775" v="1187" actId="20577"/>
          <ac:spMkLst>
            <pc:docMk/>
            <pc:sldMk cId="1566282136" sldId="387"/>
            <ac:spMk id="2" creationId="{B8B9BEF6-C692-4E10-9779-4178C18C40CD}"/>
          </ac:spMkLst>
        </pc:spChg>
        <pc:spChg chg="del">
          <ac:chgData name="Misha Sharma | Dvara Research" userId="c7482eb0-c00a-4793-9d62-66d08404f15e" providerId="ADAL" clId="{FA84794F-A73C-410D-8126-96CD6A7172E4}" dt="2021-07-14T10:20:15.409" v="761"/>
          <ac:spMkLst>
            <pc:docMk/>
            <pc:sldMk cId="1566282136" sldId="387"/>
            <ac:spMk id="4" creationId="{3D9EB0B3-B0B0-4834-80A9-A4AF95A19858}"/>
          </ac:spMkLst>
        </pc:spChg>
        <pc:spChg chg="add mod">
          <ac:chgData name="Misha Sharma | Dvara Research" userId="c7482eb0-c00a-4793-9d62-66d08404f15e" providerId="ADAL" clId="{FA84794F-A73C-410D-8126-96CD6A7172E4}" dt="2021-07-15T09:01:54.191" v="1300" actId="114"/>
          <ac:spMkLst>
            <pc:docMk/>
            <pc:sldMk cId="1566282136" sldId="387"/>
            <ac:spMk id="4" creationId="{EBD9302B-E9A1-4683-B681-5BADD480E47F}"/>
          </ac:spMkLst>
        </pc:spChg>
        <pc:picChg chg="add mod">
          <ac:chgData name="Misha Sharma | Dvara Research" userId="c7482eb0-c00a-4793-9d62-66d08404f15e" providerId="ADAL" clId="{FA84794F-A73C-410D-8126-96CD6A7172E4}" dt="2021-07-15T09:02:02.082" v="1301" actId="1076"/>
          <ac:picMkLst>
            <pc:docMk/>
            <pc:sldMk cId="1566282136" sldId="387"/>
            <ac:picMk id="5" creationId="{E556B174-6AB1-4A6B-BE07-12694CD069E6}"/>
          </ac:picMkLst>
        </pc:picChg>
      </pc:sldChg>
      <pc:sldChg chg="addSp delSp modSp new mod">
        <pc:chgData name="Misha Sharma | Dvara Research" userId="c7482eb0-c00a-4793-9d62-66d08404f15e" providerId="ADAL" clId="{FA84794F-A73C-410D-8126-96CD6A7172E4}" dt="2021-07-15T09:04:59.495" v="1360" actId="114"/>
        <pc:sldMkLst>
          <pc:docMk/>
          <pc:sldMk cId="2501616069" sldId="388"/>
        </pc:sldMkLst>
        <pc:spChg chg="mod">
          <ac:chgData name="Misha Sharma | Dvara Research" userId="c7482eb0-c00a-4793-9d62-66d08404f15e" providerId="ADAL" clId="{FA84794F-A73C-410D-8126-96CD6A7172E4}" dt="2021-07-15T09:02:52.782" v="1342" actId="20577"/>
          <ac:spMkLst>
            <pc:docMk/>
            <pc:sldMk cId="2501616069" sldId="388"/>
            <ac:spMk id="2" creationId="{098883AD-BE2D-49B8-9349-8B87A544F682}"/>
          </ac:spMkLst>
        </pc:spChg>
        <pc:spChg chg="del">
          <ac:chgData name="Misha Sharma | Dvara Research" userId="c7482eb0-c00a-4793-9d62-66d08404f15e" providerId="ADAL" clId="{FA84794F-A73C-410D-8126-96CD6A7172E4}" dt="2021-07-14T10:20:24.837" v="763"/>
          <ac:spMkLst>
            <pc:docMk/>
            <pc:sldMk cId="2501616069" sldId="388"/>
            <ac:spMk id="4" creationId="{022293C8-5F38-4615-96E6-0554573DB2B6}"/>
          </ac:spMkLst>
        </pc:spChg>
        <pc:spChg chg="add mod">
          <ac:chgData name="Misha Sharma | Dvara Research" userId="c7482eb0-c00a-4793-9d62-66d08404f15e" providerId="ADAL" clId="{FA84794F-A73C-410D-8126-96CD6A7172E4}" dt="2021-07-15T09:04:49.084" v="1356" actId="114"/>
          <ac:spMkLst>
            <pc:docMk/>
            <pc:sldMk cId="2501616069" sldId="388"/>
            <ac:spMk id="4" creationId="{3F41FF0B-5786-46DC-8C31-3D9141391488}"/>
          </ac:spMkLst>
        </pc:spChg>
        <pc:spChg chg="add mod">
          <ac:chgData name="Misha Sharma | Dvara Research" userId="c7482eb0-c00a-4793-9d62-66d08404f15e" providerId="ADAL" clId="{FA84794F-A73C-410D-8126-96CD6A7172E4}" dt="2021-07-15T09:04:59.495" v="1360" actId="114"/>
          <ac:spMkLst>
            <pc:docMk/>
            <pc:sldMk cId="2501616069" sldId="388"/>
            <ac:spMk id="7" creationId="{E795AB4D-B064-4A14-858B-F86B57CCF36A}"/>
          </ac:spMkLst>
        </pc:spChg>
        <pc:picChg chg="add mod">
          <ac:chgData name="Misha Sharma | Dvara Research" userId="c7482eb0-c00a-4793-9d62-66d08404f15e" providerId="ADAL" clId="{FA84794F-A73C-410D-8126-96CD6A7172E4}" dt="2021-07-14T10:20:31.465" v="764" actId="1076"/>
          <ac:picMkLst>
            <pc:docMk/>
            <pc:sldMk cId="2501616069" sldId="388"/>
            <ac:picMk id="5" creationId="{99CC51F7-B3EB-4310-8BFD-66684BB4FF90}"/>
          </ac:picMkLst>
        </pc:picChg>
        <pc:picChg chg="add mod">
          <ac:chgData name="Misha Sharma | Dvara Research" userId="c7482eb0-c00a-4793-9d62-66d08404f15e" providerId="ADAL" clId="{FA84794F-A73C-410D-8126-96CD6A7172E4}" dt="2021-07-15T09:03:12.747" v="1344" actId="14100"/>
          <ac:picMkLst>
            <pc:docMk/>
            <pc:sldMk cId="2501616069" sldId="388"/>
            <ac:picMk id="6" creationId="{162F5DED-255A-432A-9A3F-915009BB26B2}"/>
          </ac:picMkLst>
        </pc:picChg>
      </pc:sldChg>
      <pc:sldChg chg="addSp delSp modSp new mod">
        <pc:chgData name="Misha Sharma | Dvara Research" userId="c7482eb0-c00a-4793-9d62-66d08404f15e" providerId="ADAL" clId="{FA84794F-A73C-410D-8126-96CD6A7172E4}" dt="2021-07-15T09:09:32.080" v="1653" actId="20577"/>
        <pc:sldMkLst>
          <pc:docMk/>
          <pc:sldMk cId="1557501093" sldId="389"/>
        </pc:sldMkLst>
        <pc:spChg chg="mod">
          <ac:chgData name="Misha Sharma | Dvara Research" userId="c7482eb0-c00a-4793-9d62-66d08404f15e" providerId="ADAL" clId="{FA84794F-A73C-410D-8126-96CD6A7172E4}" dt="2021-07-15T09:09:32.080" v="1653" actId="20577"/>
          <ac:spMkLst>
            <pc:docMk/>
            <pc:sldMk cId="1557501093" sldId="389"/>
            <ac:spMk id="2" creationId="{CB765220-944B-44EF-9942-6F01F54780B3}"/>
          </ac:spMkLst>
        </pc:spChg>
        <pc:spChg chg="del">
          <ac:chgData name="Misha Sharma | Dvara Research" userId="c7482eb0-c00a-4793-9d62-66d08404f15e" providerId="ADAL" clId="{FA84794F-A73C-410D-8126-96CD6A7172E4}" dt="2021-07-14T10:20:55.889" v="768"/>
          <ac:spMkLst>
            <pc:docMk/>
            <pc:sldMk cId="1557501093" sldId="389"/>
            <ac:spMk id="4" creationId="{B4948BEC-1C0E-4E70-9ABB-17D7061939A4}"/>
          </ac:spMkLst>
        </pc:spChg>
        <pc:spChg chg="add mod">
          <ac:chgData name="Misha Sharma | Dvara Research" userId="c7482eb0-c00a-4793-9d62-66d08404f15e" providerId="ADAL" clId="{FA84794F-A73C-410D-8126-96CD6A7172E4}" dt="2021-07-15T09:09:10.490" v="1636" actId="20577"/>
          <ac:spMkLst>
            <pc:docMk/>
            <pc:sldMk cId="1557501093" sldId="389"/>
            <ac:spMk id="4" creationId="{D3F61F30-5DBA-44C3-8A9D-8ACBD7BC279B}"/>
          </ac:spMkLst>
        </pc:spChg>
        <pc:picChg chg="add mod">
          <ac:chgData name="Misha Sharma | Dvara Research" userId="c7482eb0-c00a-4793-9d62-66d08404f15e" providerId="ADAL" clId="{FA84794F-A73C-410D-8126-96CD6A7172E4}" dt="2021-07-15T09:09:01.110" v="1632" actId="1076"/>
          <ac:picMkLst>
            <pc:docMk/>
            <pc:sldMk cId="1557501093" sldId="389"/>
            <ac:picMk id="5" creationId="{CA5047ED-3D82-4CE5-84F4-C348449BBB01}"/>
          </ac:picMkLst>
        </pc:picChg>
      </pc:sldChg>
      <pc:sldChg chg="modSp new mod">
        <pc:chgData name="Misha Sharma | Dvara Research" userId="c7482eb0-c00a-4793-9d62-66d08404f15e" providerId="ADAL" clId="{FA84794F-A73C-410D-8126-96CD6A7172E4}" dt="2021-07-15T09:11:09.243" v="1721" actId="1076"/>
        <pc:sldMkLst>
          <pc:docMk/>
          <pc:sldMk cId="3985555410" sldId="390"/>
        </pc:sldMkLst>
        <pc:spChg chg="mod">
          <ac:chgData name="Misha Sharma | Dvara Research" userId="c7482eb0-c00a-4793-9d62-66d08404f15e" providerId="ADAL" clId="{FA84794F-A73C-410D-8126-96CD6A7172E4}" dt="2021-07-15T09:11:09.243" v="1721" actId="1076"/>
          <ac:spMkLst>
            <pc:docMk/>
            <pc:sldMk cId="3985555410" sldId="390"/>
            <ac:spMk id="2" creationId="{4125BC3E-F7D8-4306-B5E4-CF1FBC8F04B1}"/>
          </ac:spMkLst>
        </pc:spChg>
        <pc:spChg chg="mod">
          <ac:chgData name="Misha Sharma | Dvara Research" userId="c7482eb0-c00a-4793-9d62-66d08404f15e" providerId="ADAL" clId="{FA84794F-A73C-410D-8126-96CD6A7172E4}" dt="2021-07-15T09:10:37.112" v="1718" actId="20577"/>
          <ac:spMkLst>
            <pc:docMk/>
            <pc:sldMk cId="3985555410" sldId="390"/>
            <ac:spMk id="4" creationId="{48E770E8-471D-4C4B-BA5A-E85479754B8B}"/>
          </ac:spMkLst>
        </pc:spChg>
      </pc:sldChg>
    </pc:docChg>
  </pc:docChgLst>
  <pc:docChgLst>
    <pc:chgData name="Misha Sharma | Dvara Research" userId="ac530141-b9b5-4083-85e9-bca4b7f24dc1" providerId="ADAL" clId="{CA3F4E2B-85DA-4195-80B6-A10CA3F23683}"/>
    <pc:docChg chg="undo custSel modSld">
      <pc:chgData name="Misha Sharma | Dvara Research" userId="ac530141-b9b5-4083-85e9-bca4b7f24dc1" providerId="ADAL" clId="{CA3F4E2B-85DA-4195-80B6-A10CA3F23683}" dt="2020-12-16T04:59:27.427" v="222" actId="1076"/>
      <pc:docMkLst>
        <pc:docMk/>
      </pc:docMkLst>
      <pc:sldChg chg="addSp delSp modSp addCm delCm">
        <pc:chgData name="Misha Sharma | Dvara Research" userId="ac530141-b9b5-4083-85e9-bca4b7f24dc1" providerId="ADAL" clId="{CA3F4E2B-85DA-4195-80B6-A10CA3F23683}" dt="2020-12-16T04:59:27.427" v="222" actId="1076"/>
        <pc:sldMkLst>
          <pc:docMk/>
          <pc:sldMk cId="843549588" sldId="378"/>
        </pc:sldMkLst>
        <pc:spChg chg="add del mod">
          <ac:chgData name="Misha Sharma | Dvara Research" userId="ac530141-b9b5-4083-85e9-bca4b7f24dc1" providerId="ADAL" clId="{CA3F4E2B-85DA-4195-80B6-A10CA3F23683}" dt="2020-12-16T04:58:47.942" v="217"/>
          <ac:spMkLst>
            <pc:docMk/>
            <pc:sldMk cId="843549588" sldId="378"/>
            <ac:spMk id="4" creationId="{7A979499-1B30-40AC-B055-67D294FD51C3}"/>
          </ac:spMkLst>
        </pc:spChg>
        <pc:spChg chg="add mod">
          <ac:chgData name="Misha Sharma | Dvara Research" userId="ac530141-b9b5-4083-85e9-bca4b7f24dc1" providerId="ADAL" clId="{CA3F4E2B-85DA-4195-80B6-A10CA3F23683}" dt="2020-12-16T04:59:27.427" v="222" actId="1076"/>
          <ac:spMkLst>
            <pc:docMk/>
            <pc:sldMk cId="843549588" sldId="378"/>
            <ac:spMk id="5" creationId="{FB082348-EF21-4975-9FB5-6986217C710F}"/>
          </ac:spMkLst>
        </pc:spChg>
        <pc:spChg chg="mod">
          <ac:chgData name="Misha Sharma | Dvara Research" userId="ac530141-b9b5-4083-85e9-bca4b7f24dc1" providerId="ADAL" clId="{CA3F4E2B-85DA-4195-80B6-A10CA3F23683}" dt="2020-12-16T04:59:00.950" v="219" actId="1076"/>
          <ac:spMkLst>
            <pc:docMk/>
            <pc:sldMk cId="843549588" sldId="378"/>
            <ac:spMk id="11" creationId="{E0DEFB96-B3D6-4069-915B-085CC530BC1A}"/>
          </ac:spMkLst>
        </pc:spChg>
        <pc:graphicFrameChg chg="mod">
          <ac:chgData name="Misha Sharma | Dvara Research" userId="ac530141-b9b5-4083-85e9-bca4b7f24dc1" providerId="ADAL" clId="{CA3F4E2B-85DA-4195-80B6-A10CA3F23683}" dt="2020-12-16T04:58:52.997" v="218" actId="1076"/>
          <ac:graphicFrameMkLst>
            <pc:docMk/>
            <pc:sldMk cId="843549588" sldId="378"/>
            <ac:graphicFrameMk id="10" creationId="{923AAF9D-0175-4AFE-933E-22691630FB4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2669D-600C-C149-A171-C9DC6CA614FC}" type="doc">
      <dgm:prSet loTypeId="urn:microsoft.com/office/officeart/2008/layout/AlternatingHexagon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04735-DBF5-1843-90D7-B3DB319E734C}" type="pres">
      <dgm:prSet presAssocID="{E662669D-600C-C149-A171-C9DC6CA614FC}" presName="Name0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9FFE63D6-B2A1-FB4A-BFCD-94A33FF8DE5E}" type="presOf" srcId="{E662669D-600C-C149-A171-C9DC6CA614FC}" destId="{FB404735-DBF5-1843-90D7-B3DB319E734C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2669D-600C-C149-A171-C9DC6CA614FC}" type="doc">
      <dgm:prSet loTypeId="urn:microsoft.com/office/officeart/2008/layout/AlternatingHexagon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04735-DBF5-1843-90D7-B3DB319E734C}" type="pres">
      <dgm:prSet presAssocID="{E662669D-600C-C149-A171-C9DC6CA614FC}" presName="Name0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328386E3-A239-5F47-AD7A-BCD5AFF06152}" type="presOf" srcId="{E662669D-600C-C149-A171-C9DC6CA614FC}" destId="{FB404735-DBF5-1843-90D7-B3DB319E734C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DDAD92-C917-4105-9825-09F845FD09EA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D0A619E-3304-4889-AE4A-62200F573A0D}">
      <dgm:prSet phldrT="[Text]" custT="1"/>
      <dgm:spPr/>
      <dgm:t>
        <a:bodyPr/>
        <a:lstStyle/>
        <a:p>
          <a:r>
            <a:rPr lang="en-US" sz="3000" dirty="0"/>
            <a:t>Access</a:t>
          </a:r>
          <a:endParaRPr lang="en-IN" sz="3000" dirty="0"/>
        </a:p>
      </dgm:t>
    </dgm:pt>
    <dgm:pt modelId="{433AD55A-E319-4862-B5D5-0BDBBDF2A8A6}" type="parTrans" cxnId="{637F3D46-269F-44A2-A692-E0F4DAD3293E}">
      <dgm:prSet/>
      <dgm:spPr/>
      <dgm:t>
        <a:bodyPr/>
        <a:lstStyle/>
        <a:p>
          <a:endParaRPr lang="en-IN"/>
        </a:p>
      </dgm:t>
    </dgm:pt>
    <dgm:pt modelId="{1DA27F4F-0B86-401F-A7AE-00C0A4B20DAB}" type="sibTrans" cxnId="{637F3D46-269F-44A2-A692-E0F4DAD3293E}">
      <dgm:prSet/>
      <dgm:spPr/>
      <dgm:t>
        <a:bodyPr/>
        <a:lstStyle/>
        <a:p>
          <a:endParaRPr lang="en-IN"/>
        </a:p>
      </dgm:t>
    </dgm:pt>
    <dgm:pt modelId="{AAE22482-0A85-4976-B43A-9C2816323A4D}">
      <dgm:prSet phldrT="[Text]" custT="1"/>
      <dgm:spPr/>
      <dgm:t>
        <a:bodyPr/>
        <a:lstStyle/>
        <a:p>
          <a:r>
            <a:rPr lang="en-US" sz="1400" dirty="0"/>
            <a:t>Bank account</a:t>
          </a:r>
          <a:endParaRPr lang="en-IN" sz="1400" dirty="0"/>
        </a:p>
      </dgm:t>
    </dgm:pt>
    <dgm:pt modelId="{ADBBEDE4-4553-44D5-8B84-996737C42348}" type="parTrans" cxnId="{9B9C87BE-078E-4114-9009-29DAF0DAED7A}">
      <dgm:prSet/>
      <dgm:spPr/>
      <dgm:t>
        <a:bodyPr/>
        <a:lstStyle/>
        <a:p>
          <a:endParaRPr lang="en-IN"/>
        </a:p>
      </dgm:t>
    </dgm:pt>
    <dgm:pt modelId="{081295DF-4736-4DEB-816D-794DC4499848}" type="sibTrans" cxnId="{9B9C87BE-078E-4114-9009-29DAF0DAED7A}">
      <dgm:prSet/>
      <dgm:spPr/>
      <dgm:t>
        <a:bodyPr/>
        <a:lstStyle/>
        <a:p>
          <a:endParaRPr lang="en-IN"/>
        </a:p>
      </dgm:t>
    </dgm:pt>
    <dgm:pt modelId="{41C4679F-8319-4E7D-82CC-1DFA51EA3E5F}">
      <dgm:prSet phldrT="[Text]" custT="1"/>
      <dgm:spPr/>
      <dgm:t>
        <a:bodyPr/>
        <a:lstStyle/>
        <a:p>
          <a:r>
            <a:rPr lang="en-US" sz="1400" dirty="0"/>
            <a:t>Health Insurance</a:t>
          </a:r>
          <a:endParaRPr lang="en-IN" sz="1400" dirty="0"/>
        </a:p>
      </dgm:t>
    </dgm:pt>
    <dgm:pt modelId="{781DC683-CEEB-4198-9E97-FDE44321432F}" type="parTrans" cxnId="{094750E3-B6DF-46E4-AE64-2E288211BEA5}">
      <dgm:prSet/>
      <dgm:spPr/>
      <dgm:t>
        <a:bodyPr/>
        <a:lstStyle/>
        <a:p>
          <a:endParaRPr lang="en-IN"/>
        </a:p>
      </dgm:t>
    </dgm:pt>
    <dgm:pt modelId="{1BB1F974-7409-4B51-8BF5-0E6E1474EE39}" type="sibTrans" cxnId="{094750E3-B6DF-46E4-AE64-2E288211BEA5}">
      <dgm:prSet/>
      <dgm:spPr/>
      <dgm:t>
        <a:bodyPr/>
        <a:lstStyle/>
        <a:p>
          <a:endParaRPr lang="en-IN"/>
        </a:p>
      </dgm:t>
    </dgm:pt>
    <dgm:pt modelId="{193D7F2D-E831-4B68-9F58-7440577A1196}">
      <dgm:prSet phldrT="[Text]" custT="1"/>
      <dgm:spPr/>
      <dgm:t>
        <a:bodyPr/>
        <a:lstStyle/>
        <a:p>
          <a:r>
            <a:rPr lang="en-US" sz="1400" dirty="0"/>
            <a:t>Life Insurance</a:t>
          </a:r>
          <a:endParaRPr lang="en-IN" sz="1400" dirty="0"/>
        </a:p>
      </dgm:t>
    </dgm:pt>
    <dgm:pt modelId="{132B4FD4-05F3-487D-B8AD-AECE020BC7D9}" type="parTrans" cxnId="{67F3833A-4601-4FBA-9347-52AA473884B3}">
      <dgm:prSet/>
      <dgm:spPr/>
      <dgm:t>
        <a:bodyPr/>
        <a:lstStyle/>
        <a:p>
          <a:endParaRPr lang="en-IN"/>
        </a:p>
      </dgm:t>
    </dgm:pt>
    <dgm:pt modelId="{5592E38A-2DEA-47A3-B976-81E0F7779052}" type="sibTrans" cxnId="{67F3833A-4601-4FBA-9347-52AA473884B3}">
      <dgm:prSet/>
      <dgm:spPr/>
      <dgm:t>
        <a:bodyPr/>
        <a:lstStyle/>
        <a:p>
          <a:endParaRPr lang="en-IN"/>
        </a:p>
      </dgm:t>
    </dgm:pt>
    <dgm:pt modelId="{F30FC7B9-9EA3-4CEF-AAC3-894BCE0A717F}">
      <dgm:prSet phldrT="[Text]" custT="1"/>
      <dgm:spPr/>
      <dgm:t>
        <a:bodyPr/>
        <a:lstStyle/>
        <a:p>
          <a:r>
            <a:rPr lang="en-US" sz="3000" dirty="0"/>
            <a:t>Usage</a:t>
          </a:r>
          <a:endParaRPr lang="en-IN" sz="3000" dirty="0"/>
        </a:p>
      </dgm:t>
    </dgm:pt>
    <dgm:pt modelId="{A60FCD17-23F6-459C-8D7D-3C514DCDCE6D}" type="parTrans" cxnId="{6F2FA22B-5C32-4AC6-83AE-44F559D4BF75}">
      <dgm:prSet/>
      <dgm:spPr/>
      <dgm:t>
        <a:bodyPr/>
        <a:lstStyle/>
        <a:p>
          <a:endParaRPr lang="en-IN"/>
        </a:p>
      </dgm:t>
    </dgm:pt>
    <dgm:pt modelId="{BC27B51E-FC15-4FE9-8FC8-6DEC194BE892}" type="sibTrans" cxnId="{6F2FA22B-5C32-4AC6-83AE-44F559D4BF75}">
      <dgm:prSet/>
      <dgm:spPr/>
      <dgm:t>
        <a:bodyPr/>
        <a:lstStyle/>
        <a:p>
          <a:endParaRPr lang="en-IN"/>
        </a:p>
      </dgm:t>
    </dgm:pt>
    <dgm:pt modelId="{A93B4DAF-A0CE-4D37-8EE4-B62054B9EF76}">
      <dgm:prSet phldrT="[Text]" custT="1"/>
      <dgm:spPr/>
      <dgm:t>
        <a:bodyPr/>
        <a:lstStyle/>
        <a:p>
          <a:r>
            <a:rPr lang="en-US" sz="1400" dirty="0"/>
            <a:t>Saved </a:t>
          </a:r>
          <a:r>
            <a:rPr lang="en-US" sz="1400" dirty="0" err="1"/>
            <a:t>atleast</a:t>
          </a:r>
          <a:r>
            <a:rPr lang="en-US" sz="1400" dirty="0"/>
            <a:t> once in the last one year in risk-free product</a:t>
          </a:r>
          <a:endParaRPr lang="en-IN" sz="1400" dirty="0"/>
        </a:p>
      </dgm:t>
    </dgm:pt>
    <dgm:pt modelId="{2866FE19-D6FB-487C-977B-7AF1FC6F03AD}" type="parTrans" cxnId="{FF21FE88-26D5-401C-B03F-724A100ECA6F}">
      <dgm:prSet/>
      <dgm:spPr/>
      <dgm:t>
        <a:bodyPr/>
        <a:lstStyle/>
        <a:p>
          <a:endParaRPr lang="en-IN"/>
        </a:p>
      </dgm:t>
    </dgm:pt>
    <dgm:pt modelId="{EB17EAE6-871F-46AD-B78D-2E400CCB124F}" type="sibTrans" cxnId="{FF21FE88-26D5-401C-B03F-724A100ECA6F}">
      <dgm:prSet/>
      <dgm:spPr/>
      <dgm:t>
        <a:bodyPr/>
        <a:lstStyle/>
        <a:p>
          <a:endParaRPr lang="en-IN"/>
        </a:p>
      </dgm:t>
    </dgm:pt>
    <dgm:pt modelId="{4F66B96F-1F11-4B9C-8B4B-C74408682926}">
      <dgm:prSet phldrT="[Text]" custT="1"/>
      <dgm:spPr/>
      <dgm:t>
        <a:bodyPr/>
        <a:lstStyle/>
        <a:p>
          <a:r>
            <a:rPr lang="en-US" sz="1400" dirty="0"/>
            <a:t>Provident Fund</a:t>
          </a:r>
          <a:endParaRPr lang="en-IN" sz="1400" dirty="0"/>
        </a:p>
      </dgm:t>
    </dgm:pt>
    <dgm:pt modelId="{6F21DF13-F8D7-4594-9C69-8096DFF8B00E}" type="parTrans" cxnId="{ACF2EB61-FE13-4509-88D0-CF79B732C13F}">
      <dgm:prSet/>
      <dgm:spPr/>
      <dgm:t>
        <a:bodyPr/>
        <a:lstStyle/>
        <a:p>
          <a:endParaRPr lang="en-IN"/>
        </a:p>
      </dgm:t>
    </dgm:pt>
    <dgm:pt modelId="{A79E2454-0B1B-4B67-9D7F-9BBF8E0D4BA4}" type="sibTrans" cxnId="{ACF2EB61-FE13-4509-88D0-CF79B732C13F}">
      <dgm:prSet/>
      <dgm:spPr/>
      <dgm:t>
        <a:bodyPr/>
        <a:lstStyle/>
        <a:p>
          <a:endParaRPr lang="en-IN"/>
        </a:p>
      </dgm:t>
    </dgm:pt>
    <dgm:pt modelId="{627104F7-578D-4AA3-B56A-65B969C94B42}">
      <dgm:prSet phldrT="[Text]" custT="1"/>
      <dgm:spPr/>
      <dgm:t>
        <a:bodyPr/>
        <a:lstStyle/>
        <a:p>
          <a:r>
            <a:rPr lang="en-US" sz="1400" dirty="0"/>
            <a:t>O/S saving/investment in at least one risk-free product</a:t>
          </a:r>
          <a:endParaRPr lang="en-IN" sz="1400" dirty="0"/>
        </a:p>
      </dgm:t>
    </dgm:pt>
    <dgm:pt modelId="{423C08D2-4F0F-4489-A229-3B5F142844A7}" type="parTrans" cxnId="{7C2ACA89-A775-447B-948F-D8F3DFC52102}">
      <dgm:prSet/>
      <dgm:spPr/>
      <dgm:t>
        <a:bodyPr/>
        <a:lstStyle/>
        <a:p>
          <a:endParaRPr lang="en-IN"/>
        </a:p>
      </dgm:t>
    </dgm:pt>
    <dgm:pt modelId="{38224DAB-6157-44C0-99BF-EFEA0294CA56}" type="sibTrans" cxnId="{7C2ACA89-A775-447B-948F-D8F3DFC52102}">
      <dgm:prSet/>
      <dgm:spPr/>
      <dgm:t>
        <a:bodyPr/>
        <a:lstStyle/>
        <a:p>
          <a:endParaRPr lang="en-IN"/>
        </a:p>
      </dgm:t>
    </dgm:pt>
    <dgm:pt modelId="{C2D5F671-5711-4E38-966A-41E2CC228320}">
      <dgm:prSet phldrT="[Text]" custT="1"/>
      <dgm:spPr/>
      <dgm:t>
        <a:bodyPr/>
        <a:lstStyle/>
        <a:p>
          <a:r>
            <a:rPr lang="en-US" sz="1400" dirty="0"/>
            <a:t>O/S saving/investment in at least one risky product</a:t>
          </a:r>
          <a:endParaRPr lang="en-IN" sz="1400" dirty="0"/>
        </a:p>
      </dgm:t>
    </dgm:pt>
    <dgm:pt modelId="{C7CD057F-663A-43F0-ACF9-A13DE6712ED2}" type="parTrans" cxnId="{5F759CBF-C131-4BD6-AB18-5883113E6A72}">
      <dgm:prSet/>
      <dgm:spPr/>
      <dgm:t>
        <a:bodyPr/>
        <a:lstStyle/>
        <a:p>
          <a:endParaRPr lang="en-IN"/>
        </a:p>
      </dgm:t>
    </dgm:pt>
    <dgm:pt modelId="{5C645D6A-A969-4922-A5B8-493201B39C12}" type="sibTrans" cxnId="{5F759CBF-C131-4BD6-AB18-5883113E6A72}">
      <dgm:prSet/>
      <dgm:spPr/>
      <dgm:t>
        <a:bodyPr/>
        <a:lstStyle/>
        <a:p>
          <a:endParaRPr lang="en-IN"/>
        </a:p>
      </dgm:t>
    </dgm:pt>
    <dgm:pt modelId="{A679C451-6BDB-40C6-A806-3E165485CCCD}">
      <dgm:prSet phldrT="[Text]" custT="1"/>
      <dgm:spPr/>
      <dgm:t>
        <a:bodyPr/>
        <a:lstStyle/>
        <a:p>
          <a:r>
            <a:rPr lang="en-US" sz="1400" dirty="0"/>
            <a:t>Saved at least once in the last one year in risky product</a:t>
          </a:r>
          <a:endParaRPr lang="en-IN" sz="1400" dirty="0"/>
        </a:p>
      </dgm:t>
    </dgm:pt>
    <dgm:pt modelId="{B6F158DA-EB5A-4C6B-A9CC-F7372189F3F0}" type="parTrans" cxnId="{CEF5A56A-6BEA-462F-BE7F-9A6C03D40706}">
      <dgm:prSet/>
      <dgm:spPr/>
      <dgm:t>
        <a:bodyPr/>
        <a:lstStyle/>
        <a:p>
          <a:endParaRPr lang="en-IN"/>
        </a:p>
      </dgm:t>
    </dgm:pt>
    <dgm:pt modelId="{7FF41474-57B4-48EE-96EA-ED63FD637FD8}" type="sibTrans" cxnId="{CEF5A56A-6BEA-462F-BE7F-9A6C03D40706}">
      <dgm:prSet/>
      <dgm:spPr/>
      <dgm:t>
        <a:bodyPr/>
        <a:lstStyle/>
        <a:p>
          <a:endParaRPr lang="en-IN"/>
        </a:p>
      </dgm:t>
    </dgm:pt>
    <dgm:pt modelId="{85301478-2D88-4A80-8D07-C864EB1865C9}">
      <dgm:prSet phldrT="[Text]" custT="1"/>
      <dgm:spPr/>
      <dgm:t>
        <a:bodyPr/>
        <a:lstStyle/>
        <a:p>
          <a:r>
            <a:rPr lang="en-US" sz="1400" dirty="0"/>
            <a:t>Saved at least once in the last one year in life insurance</a:t>
          </a:r>
          <a:endParaRPr lang="en-IN" sz="1400" dirty="0"/>
        </a:p>
      </dgm:t>
    </dgm:pt>
    <dgm:pt modelId="{B18F8C7B-BC9D-4216-9E72-3180F3F59742}" type="parTrans" cxnId="{9536EC9F-5197-44E3-A70B-4E1DE2A0185D}">
      <dgm:prSet/>
      <dgm:spPr/>
      <dgm:t>
        <a:bodyPr/>
        <a:lstStyle/>
        <a:p>
          <a:endParaRPr lang="en-IN"/>
        </a:p>
      </dgm:t>
    </dgm:pt>
    <dgm:pt modelId="{F4F0C2B9-0387-4075-8698-012C4E6A0639}" type="sibTrans" cxnId="{9536EC9F-5197-44E3-A70B-4E1DE2A0185D}">
      <dgm:prSet/>
      <dgm:spPr/>
      <dgm:t>
        <a:bodyPr/>
        <a:lstStyle/>
        <a:p>
          <a:endParaRPr lang="en-IN"/>
        </a:p>
      </dgm:t>
    </dgm:pt>
    <dgm:pt modelId="{8890C431-BF28-42A0-B42C-1C463282D2D6}">
      <dgm:prSet phldrT="[Text]" custT="1"/>
      <dgm:spPr/>
      <dgm:t>
        <a:bodyPr/>
        <a:lstStyle/>
        <a:p>
          <a:r>
            <a:rPr lang="en-US" sz="1400" dirty="0"/>
            <a:t>Saved at least once in the last one year in provident fund</a:t>
          </a:r>
          <a:endParaRPr lang="en-IN" sz="1400" dirty="0"/>
        </a:p>
      </dgm:t>
    </dgm:pt>
    <dgm:pt modelId="{68918A84-825D-4408-BE40-7D8354BCC055}" type="parTrans" cxnId="{4B1DE84F-5849-411E-86EA-A411DCAFEA2B}">
      <dgm:prSet/>
      <dgm:spPr/>
      <dgm:t>
        <a:bodyPr/>
        <a:lstStyle/>
        <a:p>
          <a:endParaRPr lang="en-IN"/>
        </a:p>
      </dgm:t>
    </dgm:pt>
    <dgm:pt modelId="{FBDC0022-8138-4256-B5AC-11D5C76F53DD}" type="sibTrans" cxnId="{4B1DE84F-5849-411E-86EA-A411DCAFEA2B}">
      <dgm:prSet/>
      <dgm:spPr/>
      <dgm:t>
        <a:bodyPr/>
        <a:lstStyle/>
        <a:p>
          <a:endParaRPr lang="en-IN"/>
        </a:p>
      </dgm:t>
    </dgm:pt>
    <dgm:pt modelId="{CE77CB3C-983A-48DA-BD8D-704CD8745249}">
      <dgm:prSet phldrT="[Text]" custT="1"/>
      <dgm:spPr/>
      <dgm:t>
        <a:bodyPr/>
        <a:lstStyle/>
        <a:p>
          <a:r>
            <a:rPr lang="en-US" sz="1400" dirty="0"/>
            <a:t>Borrowed at least once in the last one year</a:t>
          </a:r>
          <a:endParaRPr lang="en-IN" sz="1400" dirty="0"/>
        </a:p>
      </dgm:t>
    </dgm:pt>
    <dgm:pt modelId="{2C53491B-23AF-4BC0-B9A1-008829290E2C}" type="parTrans" cxnId="{EF817121-92A8-46CD-9153-A5877064F22C}">
      <dgm:prSet/>
      <dgm:spPr/>
      <dgm:t>
        <a:bodyPr/>
        <a:lstStyle/>
        <a:p>
          <a:endParaRPr lang="en-IN"/>
        </a:p>
      </dgm:t>
    </dgm:pt>
    <dgm:pt modelId="{D1A2143F-5EC9-4E8A-B7ED-662A0479471A}" type="sibTrans" cxnId="{EF817121-92A8-46CD-9153-A5877064F22C}">
      <dgm:prSet/>
      <dgm:spPr/>
      <dgm:t>
        <a:bodyPr/>
        <a:lstStyle/>
        <a:p>
          <a:endParaRPr lang="en-IN"/>
        </a:p>
      </dgm:t>
    </dgm:pt>
    <dgm:pt modelId="{07AD79BA-3617-46C2-BAF4-720F05A0C033}">
      <dgm:prSet phldrT="[Text]" custT="1"/>
      <dgm:spPr/>
      <dgm:t>
        <a:bodyPr/>
        <a:lstStyle/>
        <a:p>
          <a:r>
            <a:rPr lang="en-US" sz="1400" dirty="0"/>
            <a:t>Outstanding Debt from Formal Sources</a:t>
          </a:r>
          <a:endParaRPr lang="en-IN" sz="1400" dirty="0"/>
        </a:p>
      </dgm:t>
    </dgm:pt>
    <dgm:pt modelId="{7307638B-692C-48E7-BC06-9E9D0D340777}" type="parTrans" cxnId="{9163C80B-90CE-4770-B738-99826273B1C4}">
      <dgm:prSet/>
      <dgm:spPr/>
      <dgm:t>
        <a:bodyPr/>
        <a:lstStyle/>
        <a:p>
          <a:endParaRPr lang="en-IN"/>
        </a:p>
      </dgm:t>
    </dgm:pt>
    <dgm:pt modelId="{257040AD-065A-4B2A-BC78-0CAC399E98A8}" type="sibTrans" cxnId="{9163C80B-90CE-4770-B738-99826273B1C4}">
      <dgm:prSet/>
      <dgm:spPr/>
      <dgm:t>
        <a:bodyPr/>
        <a:lstStyle/>
        <a:p>
          <a:endParaRPr lang="en-IN"/>
        </a:p>
      </dgm:t>
    </dgm:pt>
    <dgm:pt modelId="{14783339-D5CC-46C1-A351-F04A9572CA0D}" type="pres">
      <dgm:prSet presAssocID="{DCDDAD92-C917-4105-9825-09F845FD09EA}" presName="layout" presStyleCnt="0">
        <dgm:presLayoutVars>
          <dgm:chMax/>
          <dgm:chPref/>
          <dgm:dir/>
          <dgm:resizeHandles/>
        </dgm:presLayoutVars>
      </dgm:prSet>
      <dgm:spPr/>
    </dgm:pt>
    <dgm:pt modelId="{F2183CFD-9291-4127-B15C-F4D961AE3319}" type="pres">
      <dgm:prSet presAssocID="{AD0A619E-3304-4889-AE4A-62200F573A0D}" presName="root" presStyleCnt="0">
        <dgm:presLayoutVars>
          <dgm:chMax/>
          <dgm:chPref/>
        </dgm:presLayoutVars>
      </dgm:prSet>
      <dgm:spPr/>
    </dgm:pt>
    <dgm:pt modelId="{40CBF266-4E14-4973-9134-A528A9F8FE81}" type="pres">
      <dgm:prSet presAssocID="{AD0A619E-3304-4889-AE4A-62200F573A0D}" presName="rootComposite" presStyleCnt="0">
        <dgm:presLayoutVars/>
      </dgm:prSet>
      <dgm:spPr/>
    </dgm:pt>
    <dgm:pt modelId="{E8FFF1D6-DB6C-4706-9371-5EA75D539287}" type="pres">
      <dgm:prSet presAssocID="{AD0A619E-3304-4889-AE4A-62200F573A0D}" presName="ParentAccent" presStyleLbl="alignNode1" presStyleIdx="0" presStyleCnt="2"/>
      <dgm:spPr/>
    </dgm:pt>
    <dgm:pt modelId="{3C460EA4-1134-4EFB-8B79-F05E98224D8C}" type="pres">
      <dgm:prSet presAssocID="{AD0A619E-3304-4889-AE4A-62200F573A0D}" presName="ParentSmallAccent" presStyleLbl="fgAcc1" presStyleIdx="0" presStyleCnt="2"/>
      <dgm:spPr/>
    </dgm:pt>
    <dgm:pt modelId="{099F3227-3952-4E97-9262-CDFE21FBAE51}" type="pres">
      <dgm:prSet presAssocID="{AD0A619E-3304-4889-AE4A-62200F573A0D}" presName="Parent" presStyleLbl="revTx" presStyleIdx="0" presStyleCnt="14">
        <dgm:presLayoutVars>
          <dgm:chMax/>
          <dgm:chPref val="4"/>
          <dgm:bulletEnabled val="1"/>
        </dgm:presLayoutVars>
      </dgm:prSet>
      <dgm:spPr/>
    </dgm:pt>
    <dgm:pt modelId="{BF569947-DEE3-4A7F-A6B8-B2BB6695F4CB}" type="pres">
      <dgm:prSet presAssocID="{AD0A619E-3304-4889-AE4A-62200F573A0D}" presName="childShape" presStyleCnt="0">
        <dgm:presLayoutVars>
          <dgm:chMax val="0"/>
          <dgm:chPref val="0"/>
        </dgm:presLayoutVars>
      </dgm:prSet>
      <dgm:spPr/>
    </dgm:pt>
    <dgm:pt modelId="{B475B8B6-AD2B-4DEC-B514-506CAEAD600D}" type="pres">
      <dgm:prSet presAssocID="{AAE22482-0A85-4976-B43A-9C2816323A4D}" presName="childComposite" presStyleCnt="0">
        <dgm:presLayoutVars>
          <dgm:chMax val="0"/>
          <dgm:chPref val="0"/>
        </dgm:presLayoutVars>
      </dgm:prSet>
      <dgm:spPr/>
    </dgm:pt>
    <dgm:pt modelId="{159D19E3-08DC-44C7-A81C-148AD53D9884}" type="pres">
      <dgm:prSet presAssocID="{AAE22482-0A85-4976-B43A-9C2816323A4D}" presName="ChildAccent" presStyleLbl="solidFgAcc1" presStyleIdx="0" presStyleCnt="12"/>
      <dgm:spPr/>
    </dgm:pt>
    <dgm:pt modelId="{98D29D17-E4EE-427A-88E4-AE6C5075C9AE}" type="pres">
      <dgm:prSet presAssocID="{AAE22482-0A85-4976-B43A-9C2816323A4D}" presName="Child" presStyleLbl="revTx" presStyleIdx="1" presStyleCnt="14">
        <dgm:presLayoutVars>
          <dgm:chMax val="0"/>
          <dgm:chPref val="0"/>
          <dgm:bulletEnabled val="1"/>
        </dgm:presLayoutVars>
      </dgm:prSet>
      <dgm:spPr/>
    </dgm:pt>
    <dgm:pt modelId="{78ED02C2-6AA9-4059-9C9E-AECF0E12E018}" type="pres">
      <dgm:prSet presAssocID="{41C4679F-8319-4E7D-82CC-1DFA51EA3E5F}" presName="childComposite" presStyleCnt="0">
        <dgm:presLayoutVars>
          <dgm:chMax val="0"/>
          <dgm:chPref val="0"/>
        </dgm:presLayoutVars>
      </dgm:prSet>
      <dgm:spPr/>
    </dgm:pt>
    <dgm:pt modelId="{5C909275-0066-4474-893D-6637A4F3463C}" type="pres">
      <dgm:prSet presAssocID="{41C4679F-8319-4E7D-82CC-1DFA51EA3E5F}" presName="ChildAccent" presStyleLbl="solidFgAcc1" presStyleIdx="1" presStyleCnt="12"/>
      <dgm:spPr/>
    </dgm:pt>
    <dgm:pt modelId="{41C208D5-5155-4CA1-ABE8-D8B1C8BE5126}" type="pres">
      <dgm:prSet presAssocID="{41C4679F-8319-4E7D-82CC-1DFA51EA3E5F}" presName="Child" presStyleLbl="revTx" presStyleIdx="2" presStyleCnt="14">
        <dgm:presLayoutVars>
          <dgm:chMax val="0"/>
          <dgm:chPref val="0"/>
          <dgm:bulletEnabled val="1"/>
        </dgm:presLayoutVars>
      </dgm:prSet>
      <dgm:spPr/>
    </dgm:pt>
    <dgm:pt modelId="{FD69FC26-7DA5-4A06-BE97-D94E37DBA667}" type="pres">
      <dgm:prSet presAssocID="{193D7F2D-E831-4B68-9F58-7440577A1196}" presName="childComposite" presStyleCnt="0">
        <dgm:presLayoutVars>
          <dgm:chMax val="0"/>
          <dgm:chPref val="0"/>
        </dgm:presLayoutVars>
      </dgm:prSet>
      <dgm:spPr/>
    </dgm:pt>
    <dgm:pt modelId="{84E214FB-31AC-4CB3-A8CC-C54133C7B292}" type="pres">
      <dgm:prSet presAssocID="{193D7F2D-E831-4B68-9F58-7440577A1196}" presName="ChildAccent" presStyleLbl="solidFgAcc1" presStyleIdx="2" presStyleCnt="12"/>
      <dgm:spPr/>
    </dgm:pt>
    <dgm:pt modelId="{189B1691-431E-4824-B63B-51B04CAFF524}" type="pres">
      <dgm:prSet presAssocID="{193D7F2D-E831-4B68-9F58-7440577A1196}" presName="Child" presStyleLbl="revTx" presStyleIdx="3" presStyleCnt="14">
        <dgm:presLayoutVars>
          <dgm:chMax val="0"/>
          <dgm:chPref val="0"/>
          <dgm:bulletEnabled val="1"/>
        </dgm:presLayoutVars>
      </dgm:prSet>
      <dgm:spPr/>
    </dgm:pt>
    <dgm:pt modelId="{5DDFE785-58AB-407E-90E9-1055F5F21B05}" type="pres">
      <dgm:prSet presAssocID="{4F66B96F-1F11-4B9C-8B4B-C74408682926}" presName="childComposite" presStyleCnt="0">
        <dgm:presLayoutVars>
          <dgm:chMax val="0"/>
          <dgm:chPref val="0"/>
        </dgm:presLayoutVars>
      </dgm:prSet>
      <dgm:spPr/>
    </dgm:pt>
    <dgm:pt modelId="{39B50E82-1E46-495E-AA55-DC90880F079B}" type="pres">
      <dgm:prSet presAssocID="{4F66B96F-1F11-4B9C-8B4B-C74408682926}" presName="ChildAccent" presStyleLbl="solidFgAcc1" presStyleIdx="3" presStyleCnt="12"/>
      <dgm:spPr/>
    </dgm:pt>
    <dgm:pt modelId="{989763AE-0FBE-4A15-9BF5-1359572A7505}" type="pres">
      <dgm:prSet presAssocID="{4F66B96F-1F11-4B9C-8B4B-C74408682926}" presName="Child" presStyleLbl="revTx" presStyleIdx="4" presStyleCnt="14">
        <dgm:presLayoutVars>
          <dgm:chMax val="0"/>
          <dgm:chPref val="0"/>
          <dgm:bulletEnabled val="1"/>
        </dgm:presLayoutVars>
      </dgm:prSet>
      <dgm:spPr/>
    </dgm:pt>
    <dgm:pt modelId="{E923155F-AD7D-447C-94EB-3DE9A1A59A46}" type="pres">
      <dgm:prSet presAssocID="{627104F7-578D-4AA3-B56A-65B969C94B42}" presName="childComposite" presStyleCnt="0">
        <dgm:presLayoutVars>
          <dgm:chMax val="0"/>
          <dgm:chPref val="0"/>
        </dgm:presLayoutVars>
      </dgm:prSet>
      <dgm:spPr/>
    </dgm:pt>
    <dgm:pt modelId="{3E582B3A-1FF6-4EF1-8F3F-1F87BD803369}" type="pres">
      <dgm:prSet presAssocID="{627104F7-578D-4AA3-B56A-65B969C94B42}" presName="ChildAccent" presStyleLbl="solidFgAcc1" presStyleIdx="4" presStyleCnt="12"/>
      <dgm:spPr/>
    </dgm:pt>
    <dgm:pt modelId="{DD7A1792-B127-42BB-8F96-9AF2001FBC2E}" type="pres">
      <dgm:prSet presAssocID="{627104F7-578D-4AA3-B56A-65B969C94B42}" presName="Child" presStyleLbl="revTx" presStyleIdx="5" presStyleCnt="14">
        <dgm:presLayoutVars>
          <dgm:chMax val="0"/>
          <dgm:chPref val="0"/>
          <dgm:bulletEnabled val="1"/>
        </dgm:presLayoutVars>
      </dgm:prSet>
      <dgm:spPr/>
    </dgm:pt>
    <dgm:pt modelId="{C8B8A628-6B5D-4E1F-ADEC-5DA6B1A0ED58}" type="pres">
      <dgm:prSet presAssocID="{C2D5F671-5711-4E38-966A-41E2CC228320}" presName="childComposite" presStyleCnt="0">
        <dgm:presLayoutVars>
          <dgm:chMax val="0"/>
          <dgm:chPref val="0"/>
        </dgm:presLayoutVars>
      </dgm:prSet>
      <dgm:spPr/>
    </dgm:pt>
    <dgm:pt modelId="{5ABFDF25-2118-42C4-915E-905303F825A9}" type="pres">
      <dgm:prSet presAssocID="{C2D5F671-5711-4E38-966A-41E2CC228320}" presName="ChildAccent" presStyleLbl="solidFgAcc1" presStyleIdx="5" presStyleCnt="12"/>
      <dgm:spPr/>
    </dgm:pt>
    <dgm:pt modelId="{2CFA2B1A-E522-4DBF-852C-404D658E8702}" type="pres">
      <dgm:prSet presAssocID="{C2D5F671-5711-4E38-966A-41E2CC228320}" presName="Child" presStyleLbl="revTx" presStyleIdx="6" presStyleCnt="14">
        <dgm:presLayoutVars>
          <dgm:chMax val="0"/>
          <dgm:chPref val="0"/>
          <dgm:bulletEnabled val="1"/>
        </dgm:presLayoutVars>
      </dgm:prSet>
      <dgm:spPr/>
    </dgm:pt>
    <dgm:pt modelId="{76567C50-175F-4932-B633-C3EFEA8D1527}" type="pres">
      <dgm:prSet presAssocID="{07AD79BA-3617-46C2-BAF4-720F05A0C033}" presName="childComposite" presStyleCnt="0">
        <dgm:presLayoutVars>
          <dgm:chMax val="0"/>
          <dgm:chPref val="0"/>
        </dgm:presLayoutVars>
      </dgm:prSet>
      <dgm:spPr/>
    </dgm:pt>
    <dgm:pt modelId="{FE5FB0C4-3A90-4317-B001-32B43C4B015D}" type="pres">
      <dgm:prSet presAssocID="{07AD79BA-3617-46C2-BAF4-720F05A0C033}" presName="ChildAccent" presStyleLbl="solidFgAcc1" presStyleIdx="6" presStyleCnt="12"/>
      <dgm:spPr/>
    </dgm:pt>
    <dgm:pt modelId="{0BE1FA40-7048-4DD1-907B-FBA296160CAB}" type="pres">
      <dgm:prSet presAssocID="{07AD79BA-3617-46C2-BAF4-720F05A0C033}" presName="Child" presStyleLbl="revTx" presStyleIdx="7" presStyleCnt="14">
        <dgm:presLayoutVars>
          <dgm:chMax val="0"/>
          <dgm:chPref val="0"/>
          <dgm:bulletEnabled val="1"/>
        </dgm:presLayoutVars>
      </dgm:prSet>
      <dgm:spPr/>
    </dgm:pt>
    <dgm:pt modelId="{A4660569-E16F-480B-A0E9-90146CFD9FB0}" type="pres">
      <dgm:prSet presAssocID="{F30FC7B9-9EA3-4CEF-AAC3-894BCE0A717F}" presName="root" presStyleCnt="0">
        <dgm:presLayoutVars>
          <dgm:chMax/>
          <dgm:chPref/>
        </dgm:presLayoutVars>
      </dgm:prSet>
      <dgm:spPr/>
    </dgm:pt>
    <dgm:pt modelId="{B3CAED4C-9E92-46AC-AD03-3C13B6670AEE}" type="pres">
      <dgm:prSet presAssocID="{F30FC7B9-9EA3-4CEF-AAC3-894BCE0A717F}" presName="rootComposite" presStyleCnt="0">
        <dgm:presLayoutVars/>
      </dgm:prSet>
      <dgm:spPr/>
    </dgm:pt>
    <dgm:pt modelId="{A25B943C-7F62-48A0-AC30-203B68E95077}" type="pres">
      <dgm:prSet presAssocID="{F30FC7B9-9EA3-4CEF-AAC3-894BCE0A717F}" presName="ParentAccent" presStyleLbl="alignNode1" presStyleIdx="1" presStyleCnt="2"/>
      <dgm:spPr/>
    </dgm:pt>
    <dgm:pt modelId="{AFE34753-BF8E-41F4-8CE6-BBC4D250169B}" type="pres">
      <dgm:prSet presAssocID="{F30FC7B9-9EA3-4CEF-AAC3-894BCE0A717F}" presName="ParentSmallAccent" presStyleLbl="fgAcc1" presStyleIdx="1" presStyleCnt="2"/>
      <dgm:spPr/>
    </dgm:pt>
    <dgm:pt modelId="{4E893C99-4540-47B1-B8DB-605DC5DBC59C}" type="pres">
      <dgm:prSet presAssocID="{F30FC7B9-9EA3-4CEF-AAC3-894BCE0A717F}" presName="Parent" presStyleLbl="revTx" presStyleIdx="8" presStyleCnt="14">
        <dgm:presLayoutVars>
          <dgm:chMax/>
          <dgm:chPref val="4"/>
          <dgm:bulletEnabled val="1"/>
        </dgm:presLayoutVars>
      </dgm:prSet>
      <dgm:spPr/>
    </dgm:pt>
    <dgm:pt modelId="{9234FBC4-2A33-47F9-B0C6-EA4B3DF6940B}" type="pres">
      <dgm:prSet presAssocID="{F30FC7B9-9EA3-4CEF-AAC3-894BCE0A717F}" presName="childShape" presStyleCnt="0">
        <dgm:presLayoutVars>
          <dgm:chMax val="0"/>
          <dgm:chPref val="0"/>
        </dgm:presLayoutVars>
      </dgm:prSet>
      <dgm:spPr/>
    </dgm:pt>
    <dgm:pt modelId="{CB638B09-A399-4D28-A412-C6D8E372896C}" type="pres">
      <dgm:prSet presAssocID="{A93B4DAF-A0CE-4D37-8EE4-B62054B9EF76}" presName="childComposite" presStyleCnt="0">
        <dgm:presLayoutVars>
          <dgm:chMax val="0"/>
          <dgm:chPref val="0"/>
        </dgm:presLayoutVars>
      </dgm:prSet>
      <dgm:spPr/>
    </dgm:pt>
    <dgm:pt modelId="{18539088-6C4A-4C12-BAD5-6441191D53B1}" type="pres">
      <dgm:prSet presAssocID="{A93B4DAF-A0CE-4D37-8EE4-B62054B9EF76}" presName="ChildAccent" presStyleLbl="solidFgAcc1" presStyleIdx="7" presStyleCnt="12"/>
      <dgm:spPr/>
    </dgm:pt>
    <dgm:pt modelId="{3E5ABFCD-54A2-4241-B7F3-2705A6DDEBAC}" type="pres">
      <dgm:prSet presAssocID="{A93B4DAF-A0CE-4D37-8EE4-B62054B9EF76}" presName="Child" presStyleLbl="revTx" presStyleIdx="9" presStyleCnt="14">
        <dgm:presLayoutVars>
          <dgm:chMax val="0"/>
          <dgm:chPref val="0"/>
          <dgm:bulletEnabled val="1"/>
        </dgm:presLayoutVars>
      </dgm:prSet>
      <dgm:spPr/>
    </dgm:pt>
    <dgm:pt modelId="{5CDBF2F0-A94F-43B8-BA2C-4F92B3581984}" type="pres">
      <dgm:prSet presAssocID="{A679C451-6BDB-40C6-A806-3E165485CCCD}" presName="childComposite" presStyleCnt="0">
        <dgm:presLayoutVars>
          <dgm:chMax val="0"/>
          <dgm:chPref val="0"/>
        </dgm:presLayoutVars>
      </dgm:prSet>
      <dgm:spPr/>
    </dgm:pt>
    <dgm:pt modelId="{F3154D00-9F20-4EE8-B2B1-4675AE87BD18}" type="pres">
      <dgm:prSet presAssocID="{A679C451-6BDB-40C6-A806-3E165485CCCD}" presName="ChildAccent" presStyleLbl="solidFgAcc1" presStyleIdx="8" presStyleCnt="12"/>
      <dgm:spPr/>
    </dgm:pt>
    <dgm:pt modelId="{EA81CF79-3A62-4F3C-8A4A-5BFCD6BE812F}" type="pres">
      <dgm:prSet presAssocID="{A679C451-6BDB-40C6-A806-3E165485CCCD}" presName="Child" presStyleLbl="revTx" presStyleIdx="10" presStyleCnt="14">
        <dgm:presLayoutVars>
          <dgm:chMax val="0"/>
          <dgm:chPref val="0"/>
          <dgm:bulletEnabled val="1"/>
        </dgm:presLayoutVars>
      </dgm:prSet>
      <dgm:spPr/>
    </dgm:pt>
    <dgm:pt modelId="{9C4B3806-E3EF-41A7-BE38-6FE4235E6417}" type="pres">
      <dgm:prSet presAssocID="{85301478-2D88-4A80-8D07-C864EB1865C9}" presName="childComposite" presStyleCnt="0">
        <dgm:presLayoutVars>
          <dgm:chMax val="0"/>
          <dgm:chPref val="0"/>
        </dgm:presLayoutVars>
      </dgm:prSet>
      <dgm:spPr/>
    </dgm:pt>
    <dgm:pt modelId="{F1C5C20E-732C-4770-9687-7478FAA68F1F}" type="pres">
      <dgm:prSet presAssocID="{85301478-2D88-4A80-8D07-C864EB1865C9}" presName="ChildAccent" presStyleLbl="solidFgAcc1" presStyleIdx="9" presStyleCnt="12"/>
      <dgm:spPr/>
    </dgm:pt>
    <dgm:pt modelId="{7BD26913-F46E-40AA-BE30-7B5E5FF014F5}" type="pres">
      <dgm:prSet presAssocID="{85301478-2D88-4A80-8D07-C864EB1865C9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</dgm:pt>
    <dgm:pt modelId="{6639537C-128B-4F9E-BFA5-FE7F00631882}" type="pres">
      <dgm:prSet presAssocID="{8890C431-BF28-42A0-B42C-1C463282D2D6}" presName="childComposite" presStyleCnt="0">
        <dgm:presLayoutVars>
          <dgm:chMax val="0"/>
          <dgm:chPref val="0"/>
        </dgm:presLayoutVars>
      </dgm:prSet>
      <dgm:spPr/>
    </dgm:pt>
    <dgm:pt modelId="{904F3E95-366D-47F8-9990-D9A18DE0902C}" type="pres">
      <dgm:prSet presAssocID="{8890C431-BF28-42A0-B42C-1C463282D2D6}" presName="ChildAccent" presStyleLbl="solidFgAcc1" presStyleIdx="10" presStyleCnt="12"/>
      <dgm:spPr/>
    </dgm:pt>
    <dgm:pt modelId="{BF1AF2E3-E867-4508-96D4-A4F8C7CAE7DD}" type="pres">
      <dgm:prSet presAssocID="{8890C431-BF28-42A0-B42C-1C463282D2D6}" presName="Child" presStyleLbl="revTx" presStyleIdx="12" presStyleCnt="14">
        <dgm:presLayoutVars>
          <dgm:chMax val="0"/>
          <dgm:chPref val="0"/>
          <dgm:bulletEnabled val="1"/>
        </dgm:presLayoutVars>
      </dgm:prSet>
      <dgm:spPr/>
    </dgm:pt>
    <dgm:pt modelId="{184DAF6F-D7C4-4B48-980B-BB263D3B085D}" type="pres">
      <dgm:prSet presAssocID="{CE77CB3C-983A-48DA-BD8D-704CD8745249}" presName="childComposite" presStyleCnt="0">
        <dgm:presLayoutVars>
          <dgm:chMax val="0"/>
          <dgm:chPref val="0"/>
        </dgm:presLayoutVars>
      </dgm:prSet>
      <dgm:spPr/>
    </dgm:pt>
    <dgm:pt modelId="{12EE7BBC-FE4C-45B3-92A6-9C86517E98C4}" type="pres">
      <dgm:prSet presAssocID="{CE77CB3C-983A-48DA-BD8D-704CD8745249}" presName="ChildAccent" presStyleLbl="solidFgAcc1" presStyleIdx="11" presStyleCnt="12"/>
      <dgm:spPr/>
    </dgm:pt>
    <dgm:pt modelId="{43817F8B-9B86-44BA-A735-B8FA8DB30C0A}" type="pres">
      <dgm:prSet presAssocID="{CE77CB3C-983A-48DA-BD8D-704CD8745249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</dgm:pt>
  </dgm:ptLst>
  <dgm:cxnLst>
    <dgm:cxn modelId="{9163C80B-90CE-4770-B738-99826273B1C4}" srcId="{AD0A619E-3304-4889-AE4A-62200F573A0D}" destId="{07AD79BA-3617-46C2-BAF4-720F05A0C033}" srcOrd="6" destOrd="0" parTransId="{7307638B-692C-48E7-BC06-9E9D0D340777}" sibTransId="{257040AD-065A-4B2A-BC78-0CAC399E98A8}"/>
    <dgm:cxn modelId="{A895EF16-01E9-4981-B94B-DA8DEF7BF484}" type="presOf" srcId="{C2D5F671-5711-4E38-966A-41E2CC228320}" destId="{2CFA2B1A-E522-4DBF-852C-404D658E8702}" srcOrd="0" destOrd="0" presId="urn:microsoft.com/office/officeart/2008/layout/SquareAccentList"/>
    <dgm:cxn modelId="{EF817121-92A8-46CD-9153-A5877064F22C}" srcId="{F30FC7B9-9EA3-4CEF-AAC3-894BCE0A717F}" destId="{CE77CB3C-983A-48DA-BD8D-704CD8745249}" srcOrd="4" destOrd="0" parTransId="{2C53491B-23AF-4BC0-B9A1-008829290E2C}" sibTransId="{D1A2143F-5EC9-4E8A-B7ED-662A0479471A}"/>
    <dgm:cxn modelId="{090F5524-A4ED-48A6-90BF-AB41EC263708}" type="presOf" srcId="{DCDDAD92-C917-4105-9825-09F845FD09EA}" destId="{14783339-D5CC-46C1-A351-F04A9572CA0D}" srcOrd="0" destOrd="0" presId="urn:microsoft.com/office/officeart/2008/layout/SquareAccentList"/>
    <dgm:cxn modelId="{6F2FA22B-5C32-4AC6-83AE-44F559D4BF75}" srcId="{DCDDAD92-C917-4105-9825-09F845FD09EA}" destId="{F30FC7B9-9EA3-4CEF-AAC3-894BCE0A717F}" srcOrd="1" destOrd="0" parTransId="{A60FCD17-23F6-459C-8D7D-3C514DCDCE6D}" sibTransId="{BC27B51E-FC15-4FE9-8FC8-6DEC194BE892}"/>
    <dgm:cxn modelId="{576C0533-49E7-4323-916E-71F130C108D4}" type="presOf" srcId="{F30FC7B9-9EA3-4CEF-AAC3-894BCE0A717F}" destId="{4E893C99-4540-47B1-B8DB-605DC5DBC59C}" srcOrd="0" destOrd="0" presId="urn:microsoft.com/office/officeart/2008/layout/SquareAccentList"/>
    <dgm:cxn modelId="{67F3833A-4601-4FBA-9347-52AA473884B3}" srcId="{AD0A619E-3304-4889-AE4A-62200F573A0D}" destId="{193D7F2D-E831-4B68-9F58-7440577A1196}" srcOrd="2" destOrd="0" parTransId="{132B4FD4-05F3-487D-B8AD-AECE020BC7D9}" sibTransId="{5592E38A-2DEA-47A3-B976-81E0F7779052}"/>
    <dgm:cxn modelId="{ACF2EB61-FE13-4509-88D0-CF79B732C13F}" srcId="{AD0A619E-3304-4889-AE4A-62200F573A0D}" destId="{4F66B96F-1F11-4B9C-8B4B-C74408682926}" srcOrd="3" destOrd="0" parTransId="{6F21DF13-F8D7-4594-9C69-8096DFF8B00E}" sibTransId="{A79E2454-0B1B-4B67-9D7F-9BBF8E0D4BA4}"/>
    <dgm:cxn modelId="{637F3D46-269F-44A2-A692-E0F4DAD3293E}" srcId="{DCDDAD92-C917-4105-9825-09F845FD09EA}" destId="{AD0A619E-3304-4889-AE4A-62200F573A0D}" srcOrd="0" destOrd="0" parTransId="{433AD55A-E319-4862-B5D5-0BDBBDF2A8A6}" sibTransId="{1DA27F4F-0B86-401F-A7AE-00C0A4B20DAB}"/>
    <dgm:cxn modelId="{29444E46-1F8C-45E9-B489-B3505DCA8A4D}" type="presOf" srcId="{A93B4DAF-A0CE-4D37-8EE4-B62054B9EF76}" destId="{3E5ABFCD-54A2-4241-B7F3-2705A6DDEBAC}" srcOrd="0" destOrd="0" presId="urn:microsoft.com/office/officeart/2008/layout/SquareAccentList"/>
    <dgm:cxn modelId="{CEF5A56A-6BEA-462F-BE7F-9A6C03D40706}" srcId="{F30FC7B9-9EA3-4CEF-AAC3-894BCE0A717F}" destId="{A679C451-6BDB-40C6-A806-3E165485CCCD}" srcOrd="1" destOrd="0" parTransId="{B6F158DA-EB5A-4C6B-A9CC-F7372189F3F0}" sibTransId="{7FF41474-57B4-48EE-96EA-ED63FD637FD8}"/>
    <dgm:cxn modelId="{D93DE26D-0D87-4FD4-87A6-C288517B1108}" type="presOf" srcId="{8890C431-BF28-42A0-B42C-1C463282D2D6}" destId="{BF1AF2E3-E867-4508-96D4-A4F8C7CAE7DD}" srcOrd="0" destOrd="0" presId="urn:microsoft.com/office/officeart/2008/layout/SquareAccentList"/>
    <dgm:cxn modelId="{4B1DE84F-5849-411E-86EA-A411DCAFEA2B}" srcId="{F30FC7B9-9EA3-4CEF-AAC3-894BCE0A717F}" destId="{8890C431-BF28-42A0-B42C-1C463282D2D6}" srcOrd="3" destOrd="0" parTransId="{68918A84-825D-4408-BE40-7D8354BCC055}" sibTransId="{FBDC0022-8138-4256-B5AC-11D5C76F53DD}"/>
    <dgm:cxn modelId="{D45D6875-B9F4-429C-871F-B0C2267AACB6}" type="presOf" srcId="{627104F7-578D-4AA3-B56A-65B969C94B42}" destId="{DD7A1792-B127-42BB-8F96-9AF2001FBC2E}" srcOrd="0" destOrd="0" presId="urn:microsoft.com/office/officeart/2008/layout/SquareAccentList"/>
    <dgm:cxn modelId="{2719005A-4BB4-4066-9642-7EE866547719}" type="presOf" srcId="{41C4679F-8319-4E7D-82CC-1DFA51EA3E5F}" destId="{41C208D5-5155-4CA1-ABE8-D8B1C8BE5126}" srcOrd="0" destOrd="0" presId="urn:microsoft.com/office/officeart/2008/layout/SquareAccentList"/>
    <dgm:cxn modelId="{ED9C977A-9670-43AC-B0E5-EA0F5F67203B}" type="presOf" srcId="{07AD79BA-3617-46C2-BAF4-720F05A0C033}" destId="{0BE1FA40-7048-4DD1-907B-FBA296160CAB}" srcOrd="0" destOrd="0" presId="urn:microsoft.com/office/officeart/2008/layout/SquareAccentList"/>
    <dgm:cxn modelId="{FF21FE88-26D5-401C-B03F-724A100ECA6F}" srcId="{F30FC7B9-9EA3-4CEF-AAC3-894BCE0A717F}" destId="{A93B4DAF-A0CE-4D37-8EE4-B62054B9EF76}" srcOrd="0" destOrd="0" parTransId="{2866FE19-D6FB-487C-977B-7AF1FC6F03AD}" sibTransId="{EB17EAE6-871F-46AD-B78D-2E400CCB124F}"/>
    <dgm:cxn modelId="{7C2ACA89-A775-447B-948F-D8F3DFC52102}" srcId="{AD0A619E-3304-4889-AE4A-62200F573A0D}" destId="{627104F7-578D-4AA3-B56A-65B969C94B42}" srcOrd="4" destOrd="0" parTransId="{423C08D2-4F0F-4489-A229-3B5F142844A7}" sibTransId="{38224DAB-6157-44C0-99BF-EFEA0294CA56}"/>
    <dgm:cxn modelId="{8C4A8694-EF8E-431E-A2DC-DCA0911A8B2A}" type="presOf" srcId="{193D7F2D-E831-4B68-9F58-7440577A1196}" destId="{189B1691-431E-4824-B63B-51B04CAFF524}" srcOrd="0" destOrd="0" presId="urn:microsoft.com/office/officeart/2008/layout/SquareAccentList"/>
    <dgm:cxn modelId="{9536EC9F-5197-44E3-A70B-4E1DE2A0185D}" srcId="{F30FC7B9-9EA3-4CEF-AAC3-894BCE0A717F}" destId="{85301478-2D88-4A80-8D07-C864EB1865C9}" srcOrd="2" destOrd="0" parTransId="{B18F8C7B-BC9D-4216-9E72-3180F3F59742}" sibTransId="{F4F0C2B9-0387-4075-8698-012C4E6A0639}"/>
    <dgm:cxn modelId="{42E300B4-C9C1-494C-B7CD-69B6576DBB6F}" type="presOf" srcId="{AAE22482-0A85-4976-B43A-9C2816323A4D}" destId="{98D29D17-E4EE-427A-88E4-AE6C5075C9AE}" srcOrd="0" destOrd="0" presId="urn:microsoft.com/office/officeart/2008/layout/SquareAccentList"/>
    <dgm:cxn modelId="{9B9C87BE-078E-4114-9009-29DAF0DAED7A}" srcId="{AD0A619E-3304-4889-AE4A-62200F573A0D}" destId="{AAE22482-0A85-4976-B43A-9C2816323A4D}" srcOrd="0" destOrd="0" parTransId="{ADBBEDE4-4553-44D5-8B84-996737C42348}" sibTransId="{081295DF-4736-4DEB-816D-794DC4499848}"/>
    <dgm:cxn modelId="{5F759CBF-C131-4BD6-AB18-5883113E6A72}" srcId="{AD0A619E-3304-4889-AE4A-62200F573A0D}" destId="{C2D5F671-5711-4E38-966A-41E2CC228320}" srcOrd="5" destOrd="0" parTransId="{C7CD057F-663A-43F0-ACF9-A13DE6712ED2}" sibTransId="{5C645D6A-A969-4922-A5B8-493201B39C12}"/>
    <dgm:cxn modelId="{A5C2D3C0-F88F-488C-958D-F36A723068D1}" type="presOf" srcId="{AD0A619E-3304-4889-AE4A-62200F573A0D}" destId="{099F3227-3952-4E97-9262-CDFE21FBAE51}" srcOrd="0" destOrd="0" presId="urn:microsoft.com/office/officeart/2008/layout/SquareAccentList"/>
    <dgm:cxn modelId="{09F1F7DF-C535-48B0-A1B4-8AA225BE869B}" type="presOf" srcId="{4F66B96F-1F11-4B9C-8B4B-C74408682926}" destId="{989763AE-0FBE-4A15-9BF5-1359572A7505}" srcOrd="0" destOrd="0" presId="urn:microsoft.com/office/officeart/2008/layout/SquareAccentList"/>
    <dgm:cxn modelId="{2B508FE2-956D-4F61-8F64-62100E98E7AE}" type="presOf" srcId="{85301478-2D88-4A80-8D07-C864EB1865C9}" destId="{7BD26913-F46E-40AA-BE30-7B5E5FF014F5}" srcOrd="0" destOrd="0" presId="urn:microsoft.com/office/officeart/2008/layout/SquareAccentList"/>
    <dgm:cxn modelId="{094750E3-B6DF-46E4-AE64-2E288211BEA5}" srcId="{AD0A619E-3304-4889-AE4A-62200F573A0D}" destId="{41C4679F-8319-4E7D-82CC-1DFA51EA3E5F}" srcOrd="1" destOrd="0" parTransId="{781DC683-CEEB-4198-9E97-FDE44321432F}" sibTransId="{1BB1F974-7409-4B51-8BF5-0E6E1474EE39}"/>
    <dgm:cxn modelId="{C3FC4AE9-E684-452A-A685-466930A3607A}" type="presOf" srcId="{A679C451-6BDB-40C6-A806-3E165485CCCD}" destId="{EA81CF79-3A62-4F3C-8A4A-5BFCD6BE812F}" srcOrd="0" destOrd="0" presId="urn:microsoft.com/office/officeart/2008/layout/SquareAccentList"/>
    <dgm:cxn modelId="{D90EC9EC-CF93-40D4-89BC-2CEB4A84B2E9}" type="presOf" srcId="{CE77CB3C-983A-48DA-BD8D-704CD8745249}" destId="{43817F8B-9B86-44BA-A735-B8FA8DB30C0A}" srcOrd="0" destOrd="0" presId="urn:microsoft.com/office/officeart/2008/layout/SquareAccentList"/>
    <dgm:cxn modelId="{47AF6F6C-66D1-4CB7-9FDB-C545873EBEC0}" type="presParOf" srcId="{14783339-D5CC-46C1-A351-F04A9572CA0D}" destId="{F2183CFD-9291-4127-B15C-F4D961AE3319}" srcOrd="0" destOrd="0" presId="urn:microsoft.com/office/officeart/2008/layout/SquareAccentList"/>
    <dgm:cxn modelId="{8FD5FFD8-F85C-481D-8F0C-3F2F6D04BD8E}" type="presParOf" srcId="{F2183CFD-9291-4127-B15C-F4D961AE3319}" destId="{40CBF266-4E14-4973-9134-A528A9F8FE81}" srcOrd="0" destOrd="0" presId="urn:microsoft.com/office/officeart/2008/layout/SquareAccentList"/>
    <dgm:cxn modelId="{6E8C9F80-DDA0-41CA-BF9D-00BC3DC9B03E}" type="presParOf" srcId="{40CBF266-4E14-4973-9134-A528A9F8FE81}" destId="{E8FFF1D6-DB6C-4706-9371-5EA75D539287}" srcOrd="0" destOrd="0" presId="urn:microsoft.com/office/officeart/2008/layout/SquareAccentList"/>
    <dgm:cxn modelId="{7A9E9992-AEAA-4A8E-97FF-DBB23AF186BD}" type="presParOf" srcId="{40CBF266-4E14-4973-9134-A528A9F8FE81}" destId="{3C460EA4-1134-4EFB-8B79-F05E98224D8C}" srcOrd="1" destOrd="0" presId="urn:microsoft.com/office/officeart/2008/layout/SquareAccentList"/>
    <dgm:cxn modelId="{24B0E7A8-246D-4F8D-81B5-40171CAE9C0F}" type="presParOf" srcId="{40CBF266-4E14-4973-9134-A528A9F8FE81}" destId="{099F3227-3952-4E97-9262-CDFE21FBAE51}" srcOrd="2" destOrd="0" presId="urn:microsoft.com/office/officeart/2008/layout/SquareAccentList"/>
    <dgm:cxn modelId="{7FC87A6E-14E3-4ACB-90EF-8A3617B5CC1A}" type="presParOf" srcId="{F2183CFD-9291-4127-B15C-F4D961AE3319}" destId="{BF569947-DEE3-4A7F-A6B8-B2BB6695F4CB}" srcOrd="1" destOrd="0" presId="urn:microsoft.com/office/officeart/2008/layout/SquareAccentList"/>
    <dgm:cxn modelId="{D1DAB5D7-222C-4697-BEF7-4D6882925678}" type="presParOf" srcId="{BF569947-DEE3-4A7F-A6B8-B2BB6695F4CB}" destId="{B475B8B6-AD2B-4DEC-B514-506CAEAD600D}" srcOrd="0" destOrd="0" presId="urn:microsoft.com/office/officeart/2008/layout/SquareAccentList"/>
    <dgm:cxn modelId="{A93703C9-5A6E-4E13-82FB-963FB0F6F977}" type="presParOf" srcId="{B475B8B6-AD2B-4DEC-B514-506CAEAD600D}" destId="{159D19E3-08DC-44C7-A81C-148AD53D9884}" srcOrd="0" destOrd="0" presId="urn:microsoft.com/office/officeart/2008/layout/SquareAccentList"/>
    <dgm:cxn modelId="{6F8C07C6-7F60-4214-A91E-03C6995489A3}" type="presParOf" srcId="{B475B8B6-AD2B-4DEC-B514-506CAEAD600D}" destId="{98D29D17-E4EE-427A-88E4-AE6C5075C9AE}" srcOrd="1" destOrd="0" presId="urn:microsoft.com/office/officeart/2008/layout/SquareAccentList"/>
    <dgm:cxn modelId="{198936EC-FB7B-4A09-BADF-A8925ADD5F9A}" type="presParOf" srcId="{BF569947-DEE3-4A7F-A6B8-B2BB6695F4CB}" destId="{78ED02C2-6AA9-4059-9C9E-AECF0E12E018}" srcOrd="1" destOrd="0" presId="urn:microsoft.com/office/officeart/2008/layout/SquareAccentList"/>
    <dgm:cxn modelId="{8988DF55-0F08-4228-BB05-D86FBE5A112D}" type="presParOf" srcId="{78ED02C2-6AA9-4059-9C9E-AECF0E12E018}" destId="{5C909275-0066-4474-893D-6637A4F3463C}" srcOrd="0" destOrd="0" presId="urn:microsoft.com/office/officeart/2008/layout/SquareAccentList"/>
    <dgm:cxn modelId="{B00A1AD4-4A09-4A9D-932D-C21D77D9B78C}" type="presParOf" srcId="{78ED02C2-6AA9-4059-9C9E-AECF0E12E018}" destId="{41C208D5-5155-4CA1-ABE8-D8B1C8BE5126}" srcOrd="1" destOrd="0" presId="urn:microsoft.com/office/officeart/2008/layout/SquareAccentList"/>
    <dgm:cxn modelId="{C6EC08E2-705A-4FCB-891A-CC1E24D2AF8E}" type="presParOf" srcId="{BF569947-DEE3-4A7F-A6B8-B2BB6695F4CB}" destId="{FD69FC26-7DA5-4A06-BE97-D94E37DBA667}" srcOrd="2" destOrd="0" presId="urn:microsoft.com/office/officeart/2008/layout/SquareAccentList"/>
    <dgm:cxn modelId="{70DD80A3-B2A8-432D-B496-16D4072F013E}" type="presParOf" srcId="{FD69FC26-7DA5-4A06-BE97-D94E37DBA667}" destId="{84E214FB-31AC-4CB3-A8CC-C54133C7B292}" srcOrd="0" destOrd="0" presId="urn:microsoft.com/office/officeart/2008/layout/SquareAccentList"/>
    <dgm:cxn modelId="{5A8B0153-E8F3-4EEA-9005-E8984200A8EA}" type="presParOf" srcId="{FD69FC26-7DA5-4A06-BE97-D94E37DBA667}" destId="{189B1691-431E-4824-B63B-51B04CAFF524}" srcOrd="1" destOrd="0" presId="urn:microsoft.com/office/officeart/2008/layout/SquareAccentList"/>
    <dgm:cxn modelId="{9394ACD5-E951-4DEB-8C51-42511EF23A78}" type="presParOf" srcId="{BF569947-DEE3-4A7F-A6B8-B2BB6695F4CB}" destId="{5DDFE785-58AB-407E-90E9-1055F5F21B05}" srcOrd="3" destOrd="0" presId="urn:microsoft.com/office/officeart/2008/layout/SquareAccentList"/>
    <dgm:cxn modelId="{5945FBBE-3955-43DE-8918-C01BCE40B810}" type="presParOf" srcId="{5DDFE785-58AB-407E-90E9-1055F5F21B05}" destId="{39B50E82-1E46-495E-AA55-DC90880F079B}" srcOrd="0" destOrd="0" presId="urn:microsoft.com/office/officeart/2008/layout/SquareAccentList"/>
    <dgm:cxn modelId="{5B31B742-3AC6-49B0-AAB0-C71EED5D5250}" type="presParOf" srcId="{5DDFE785-58AB-407E-90E9-1055F5F21B05}" destId="{989763AE-0FBE-4A15-9BF5-1359572A7505}" srcOrd="1" destOrd="0" presId="urn:microsoft.com/office/officeart/2008/layout/SquareAccentList"/>
    <dgm:cxn modelId="{D788A830-6563-4DB4-A299-91E14673A616}" type="presParOf" srcId="{BF569947-DEE3-4A7F-A6B8-B2BB6695F4CB}" destId="{E923155F-AD7D-447C-94EB-3DE9A1A59A46}" srcOrd="4" destOrd="0" presId="urn:microsoft.com/office/officeart/2008/layout/SquareAccentList"/>
    <dgm:cxn modelId="{C83C29F2-3DCA-40CF-AFAA-23DD614856C3}" type="presParOf" srcId="{E923155F-AD7D-447C-94EB-3DE9A1A59A46}" destId="{3E582B3A-1FF6-4EF1-8F3F-1F87BD803369}" srcOrd="0" destOrd="0" presId="urn:microsoft.com/office/officeart/2008/layout/SquareAccentList"/>
    <dgm:cxn modelId="{2581BD39-9C22-44A0-A12E-DB7857B8F28D}" type="presParOf" srcId="{E923155F-AD7D-447C-94EB-3DE9A1A59A46}" destId="{DD7A1792-B127-42BB-8F96-9AF2001FBC2E}" srcOrd="1" destOrd="0" presId="urn:microsoft.com/office/officeart/2008/layout/SquareAccentList"/>
    <dgm:cxn modelId="{4D7016A2-DC0E-4D49-92AF-D097A91EF30C}" type="presParOf" srcId="{BF569947-DEE3-4A7F-A6B8-B2BB6695F4CB}" destId="{C8B8A628-6B5D-4E1F-ADEC-5DA6B1A0ED58}" srcOrd="5" destOrd="0" presId="urn:microsoft.com/office/officeart/2008/layout/SquareAccentList"/>
    <dgm:cxn modelId="{E5978F6F-163F-4955-A4D5-14A7FE51CF6F}" type="presParOf" srcId="{C8B8A628-6B5D-4E1F-ADEC-5DA6B1A0ED58}" destId="{5ABFDF25-2118-42C4-915E-905303F825A9}" srcOrd="0" destOrd="0" presId="urn:microsoft.com/office/officeart/2008/layout/SquareAccentList"/>
    <dgm:cxn modelId="{2AB00EFC-BD45-4892-910F-6BFCC31ACF5D}" type="presParOf" srcId="{C8B8A628-6B5D-4E1F-ADEC-5DA6B1A0ED58}" destId="{2CFA2B1A-E522-4DBF-852C-404D658E8702}" srcOrd="1" destOrd="0" presId="urn:microsoft.com/office/officeart/2008/layout/SquareAccentList"/>
    <dgm:cxn modelId="{7CA00047-3148-4D79-B752-40B965D27F88}" type="presParOf" srcId="{BF569947-DEE3-4A7F-A6B8-B2BB6695F4CB}" destId="{76567C50-175F-4932-B633-C3EFEA8D1527}" srcOrd="6" destOrd="0" presId="urn:microsoft.com/office/officeart/2008/layout/SquareAccentList"/>
    <dgm:cxn modelId="{9D4CFDDE-183C-4EC0-B1A3-48AC1ADBB5FB}" type="presParOf" srcId="{76567C50-175F-4932-B633-C3EFEA8D1527}" destId="{FE5FB0C4-3A90-4317-B001-32B43C4B015D}" srcOrd="0" destOrd="0" presId="urn:microsoft.com/office/officeart/2008/layout/SquareAccentList"/>
    <dgm:cxn modelId="{B1FB0488-9E25-4BEA-BD1B-21F78FB74EA9}" type="presParOf" srcId="{76567C50-175F-4932-B633-C3EFEA8D1527}" destId="{0BE1FA40-7048-4DD1-907B-FBA296160CAB}" srcOrd="1" destOrd="0" presId="urn:microsoft.com/office/officeart/2008/layout/SquareAccentList"/>
    <dgm:cxn modelId="{1EE4F682-D067-499B-84C8-48F492E9BBD9}" type="presParOf" srcId="{14783339-D5CC-46C1-A351-F04A9572CA0D}" destId="{A4660569-E16F-480B-A0E9-90146CFD9FB0}" srcOrd="1" destOrd="0" presId="urn:microsoft.com/office/officeart/2008/layout/SquareAccentList"/>
    <dgm:cxn modelId="{92BA1C74-14F9-4723-9C06-396291C97973}" type="presParOf" srcId="{A4660569-E16F-480B-A0E9-90146CFD9FB0}" destId="{B3CAED4C-9E92-46AC-AD03-3C13B6670AEE}" srcOrd="0" destOrd="0" presId="urn:microsoft.com/office/officeart/2008/layout/SquareAccentList"/>
    <dgm:cxn modelId="{31A775C6-2AB7-46BC-97E0-201AB28D659C}" type="presParOf" srcId="{B3CAED4C-9E92-46AC-AD03-3C13B6670AEE}" destId="{A25B943C-7F62-48A0-AC30-203B68E95077}" srcOrd="0" destOrd="0" presId="urn:microsoft.com/office/officeart/2008/layout/SquareAccentList"/>
    <dgm:cxn modelId="{754AFF67-3FEA-43EA-B968-E733683B78F7}" type="presParOf" srcId="{B3CAED4C-9E92-46AC-AD03-3C13B6670AEE}" destId="{AFE34753-BF8E-41F4-8CE6-BBC4D250169B}" srcOrd="1" destOrd="0" presId="urn:microsoft.com/office/officeart/2008/layout/SquareAccentList"/>
    <dgm:cxn modelId="{875AFA52-FF9A-4F9B-A26A-8673D830E11A}" type="presParOf" srcId="{B3CAED4C-9E92-46AC-AD03-3C13B6670AEE}" destId="{4E893C99-4540-47B1-B8DB-605DC5DBC59C}" srcOrd="2" destOrd="0" presId="urn:microsoft.com/office/officeart/2008/layout/SquareAccentList"/>
    <dgm:cxn modelId="{1488D6F3-2120-4B70-8172-FC2B80C9A67E}" type="presParOf" srcId="{A4660569-E16F-480B-A0E9-90146CFD9FB0}" destId="{9234FBC4-2A33-47F9-B0C6-EA4B3DF6940B}" srcOrd="1" destOrd="0" presId="urn:microsoft.com/office/officeart/2008/layout/SquareAccentList"/>
    <dgm:cxn modelId="{66647519-2FC9-417F-B77A-D74A7EC5AD65}" type="presParOf" srcId="{9234FBC4-2A33-47F9-B0C6-EA4B3DF6940B}" destId="{CB638B09-A399-4D28-A412-C6D8E372896C}" srcOrd="0" destOrd="0" presId="urn:microsoft.com/office/officeart/2008/layout/SquareAccentList"/>
    <dgm:cxn modelId="{5A04C45D-424C-40F4-9203-88DC80979B78}" type="presParOf" srcId="{CB638B09-A399-4D28-A412-C6D8E372896C}" destId="{18539088-6C4A-4C12-BAD5-6441191D53B1}" srcOrd="0" destOrd="0" presId="urn:microsoft.com/office/officeart/2008/layout/SquareAccentList"/>
    <dgm:cxn modelId="{48949ED1-067A-4BF6-B693-076BBE835DE6}" type="presParOf" srcId="{CB638B09-A399-4D28-A412-C6D8E372896C}" destId="{3E5ABFCD-54A2-4241-B7F3-2705A6DDEBAC}" srcOrd="1" destOrd="0" presId="urn:microsoft.com/office/officeart/2008/layout/SquareAccentList"/>
    <dgm:cxn modelId="{0E7C003C-2DE9-45E8-9B41-DB64E7AA1393}" type="presParOf" srcId="{9234FBC4-2A33-47F9-B0C6-EA4B3DF6940B}" destId="{5CDBF2F0-A94F-43B8-BA2C-4F92B3581984}" srcOrd="1" destOrd="0" presId="urn:microsoft.com/office/officeart/2008/layout/SquareAccentList"/>
    <dgm:cxn modelId="{E9BA0B8E-84D9-40A0-BC31-7C0824775926}" type="presParOf" srcId="{5CDBF2F0-A94F-43B8-BA2C-4F92B3581984}" destId="{F3154D00-9F20-4EE8-B2B1-4675AE87BD18}" srcOrd="0" destOrd="0" presId="urn:microsoft.com/office/officeart/2008/layout/SquareAccentList"/>
    <dgm:cxn modelId="{400B5E7C-8AB0-43CC-951A-2913A30C2C97}" type="presParOf" srcId="{5CDBF2F0-A94F-43B8-BA2C-4F92B3581984}" destId="{EA81CF79-3A62-4F3C-8A4A-5BFCD6BE812F}" srcOrd="1" destOrd="0" presId="urn:microsoft.com/office/officeart/2008/layout/SquareAccentList"/>
    <dgm:cxn modelId="{172DCF65-CB16-4584-9210-3D8761197C2D}" type="presParOf" srcId="{9234FBC4-2A33-47F9-B0C6-EA4B3DF6940B}" destId="{9C4B3806-E3EF-41A7-BE38-6FE4235E6417}" srcOrd="2" destOrd="0" presId="urn:microsoft.com/office/officeart/2008/layout/SquareAccentList"/>
    <dgm:cxn modelId="{AD86F992-EA9D-476A-BAD9-9EB394A4823B}" type="presParOf" srcId="{9C4B3806-E3EF-41A7-BE38-6FE4235E6417}" destId="{F1C5C20E-732C-4770-9687-7478FAA68F1F}" srcOrd="0" destOrd="0" presId="urn:microsoft.com/office/officeart/2008/layout/SquareAccentList"/>
    <dgm:cxn modelId="{9B3E6A3E-0BDA-4473-81ED-77EB8FC0C565}" type="presParOf" srcId="{9C4B3806-E3EF-41A7-BE38-6FE4235E6417}" destId="{7BD26913-F46E-40AA-BE30-7B5E5FF014F5}" srcOrd="1" destOrd="0" presId="urn:microsoft.com/office/officeart/2008/layout/SquareAccentList"/>
    <dgm:cxn modelId="{7AA4696A-FB55-4BEE-8335-284521AEDD62}" type="presParOf" srcId="{9234FBC4-2A33-47F9-B0C6-EA4B3DF6940B}" destId="{6639537C-128B-4F9E-BFA5-FE7F00631882}" srcOrd="3" destOrd="0" presId="urn:microsoft.com/office/officeart/2008/layout/SquareAccentList"/>
    <dgm:cxn modelId="{6B9A36A4-E98B-4AA7-B2D5-CCEE2B2FDB26}" type="presParOf" srcId="{6639537C-128B-4F9E-BFA5-FE7F00631882}" destId="{904F3E95-366D-47F8-9990-D9A18DE0902C}" srcOrd="0" destOrd="0" presId="urn:microsoft.com/office/officeart/2008/layout/SquareAccentList"/>
    <dgm:cxn modelId="{BF70020F-B2A0-4EFA-9C05-1D7C3A32E832}" type="presParOf" srcId="{6639537C-128B-4F9E-BFA5-FE7F00631882}" destId="{BF1AF2E3-E867-4508-96D4-A4F8C7CAE7DD}" srcOrd="1" destOrd="0" presId="urn:microsoft.com/office/officeart/2008/layout/SquareAccentList"/>
    <dgm:cxn modelId="{12754B91-2240-4205-B548-3C648DF81BDE}" type="presParOf" srcId="{9234FBC4-2A33-47F9-B0C6-EA4B3DF6940B}" destId="{184DAF6F-D7C4-4B48-980B-BB263D3B085D}" srcOrd="4" destOrd="0" presId="urn:microsoft.com/office/officeart/2008/layout/SquareAccentList"/>
    <dgm:cxn modelId="{6C9028EE-487F-48F8-914D-7F51BA66589D}" type="presParOf" srcId="{184DAF6F-D7C4-4B48-980B-BB263D3B085D}" destId="{12EE7BBC-FE4C-45B3-92A6-9C86517E98C4}" srcOrd="0" destOrd="0" presId="urn:microsoft.com/office/officeart/2008/layout/SquareAccentList"/>
    <dgm:cxn modelId="{949DA100-817F-4F04-A916-882F512F31D7}" type="presParOf" srcId="{184DAF6F-D7C4-4B48-980B-BB263D3B085D}" destId="{43817F8B-9B86-44BA-A735-B8FA8DB30C0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FF1D6-DB6C-4706-9371-5EA75D539287}">
      <dsp:nvSpPr>
        <dsp:cNvPr id="0" name=""/>
        <dsp:cNvSpPr/>
      </dsp:nvSpPr>
      <dsp:spPr>
        <a:xfrm>
          <a:off x="1642276" y="570689"/>
          <a:ext cx="2700291" cy="317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60EA4-1134-4EFB-8B79-F05E98224D8C}">
      <dsp:nvSpPr>
        <dsp:cNvPr id="0" name=""/>
        <dsp:cNvSpPr/>
      </dsp:nvSpPr>
      <dsp:spPr>
        <a:xfrm>
          <a:off x="1642276" y="689997"/>
          <a:ext cx="198373" cy="1983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F3227-3952-4E97-9262-CDFE21FBAE51}">
      <dsp:nvSpPr>
        <dsp:cNvPr id="0" name=""/>
        <dsp:cNvSpPr/>
      </dsp:nvSpPr>
      <dsp:spPr>
        <a:xfrm>
          <a:off x="1642276" y="0"/>
          <a:ext cx="2700291" cy="57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Access</a:t>
          </a:r>
          <a:endParaRPr lang="en-IN" sz="3000" kern="1200" dirty="0"/>
        </a:p>
      </dsp:txBody>
      <dsp:txXfrm>
        <a:off x="1642276" y="0"/>
        <a:ext cx="2700291" cy="570689"/>
      </dsp:txXfrm>
    </dsp:sp>
    <dsp:sp modelId="{159D19E3-08DC-44C7-A81C-148AD53D9884}">
      <dsp:nvSpPr>
        <dsp:cNvPr id="0" name=""/>
        <dsp:cNvSpPr/>
      </dsp:nvSpPr>
      <dsp:spPr>
        <a:xfrm>
          <a:off x="1642276" y="1152399"/>
          <a:ext cx="198368" cy="198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29D17-E4EE-427A-88E4-AE6C5075C9AE}">
      <dsp:nvSpPr>
        <dsp:cNvPr id="0" name=""/>
        <dsp:cNvSpPr/>
      </dsp:nvSpPr>
      <dsp:spPr>
        <a:xfrm>
          <a:off x="1831296" y="1020384"/>
          <a:ext cx="2511270" cy="46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Bank account</a:t>
          </a:r>
          <a:endParaRPr lang="en-IN" sz="1400" kern="1200" dirty="0"/>
        </a:p>
      </dsp:txBody>
      <dsp:txXfrm>
        <a:off x="1831296" y="1020384"/>
        <a:ext cx="2511270" cy="462396"/>
      </dsp:txXfrm>
    </dsp:sp>
    <dsp:sp modelId="{5C909275-0066-4474-893D-6637A4F3463C}">
      <dsp:nvSpPr>
        <dsp:cNvPr id="0" name=""/>
        <dsp:cNvSpPr/>
      </dsp:nvSpPr>
      <dsp:spPr>
        <a:xfrm>
          <a:off x="1642276" y="1614796"/>
          <a:ext cx="198368" cy="198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08D5-5155-4CA1-ABE8-D8B1C8BE5126}">
      <dsp:nvSpPr>
        <dsp:cNvPr id="0" name=""/>
        <dsp:cNvSpPr/>
      </dsp:nvSpPr>
      <dsp:spPr>
        <a:xfrm>
          <a:off x="1831296" y="1482781"/>
          <a:ext cx="2511270" cy="46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Insurance</a:t>
          </a:r>
          <a:endParaRPr lang="en-IN" sz="1400" kern="1200" dirty="0"/>
        </a:p>
      </dsp:txBody>
      <dsp:txXfrm>
        <a:off x="1831296" y="1482781"/>
        <a:ext cx="2511270" cy="462396"/>
      </dsp:txXfrm>
    </dsp:sp>
    <dsp:sp modelId="{84E214FB-31AC-4CB3-A8CC-C54133C7B292}">
      <dsp:nvSpPr>
        <dsp:cNvPr id="0" name=""/>
        <dsp:cNvSpPr/>
      </dsp:nvSpPr>
      <dsp:spPr>
        <a:xfrm>
          <a:off x="1642276" y="2077192"/>
          <a:ext cx="198368" cy="198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B1691-431E-4824-B63B-51B04CAFF524}">
      <dsp:nvSpPr>
        <dsp:cNvPr id="0" name=""/>
        <dsp:cNvSpPr/>
      </dsp:nvSpPr>
      <dsp:spPr>
        <a:xfrm>
          <a:off x="1831296" y="1945178"/>
          <a:ext cx="2511270" cy="46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Life Insurance</a:t>
          </a:r>
          <a:endParaRPr lang="en-IN" sz="1400" kern="1200" dirty="0"/>
        </a:p>
      </dsp:txBody>
      <dsp:txXfrm>
        <a:off x="1831296" y="1945178"/>
        <a:ext cx="2511270" cy="462396"/>
      </dsp:txXfrm>
    </dsp:sp>
    <dsp:sp modelId="{39B50E82-1E46-495E-AA55-DC90880F079B}">
      <dsp:nvSpPr>
        <dsp:cNvPr id="0" name=""/>
        <dsp:cNvSpPr/>
      </dsp:nvSpPr>
      <dsp:spPr>
        <a:xfrm>
          <a:off x="1642276" y="2539589"/>
          <a:ext cx="198368" cy="198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763AE-0FBE-4A15-9BF5-1359572A7505}">
      <dsp:nvSpPr>
        <dsp:cNvPr id="0" name=""/>
        <dsp:cNvSpPr/>
      </dsp:nvSpPr>
      <dsp:spPr>
        <a:xfrm>
          <a:off x="1831296" y="2407575"/>
          <a:ext cx="2511270" cy="46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Provident Fund</a:t>
          </a:r>
          <a:endParaRPr lang="en-IN" sz="1400" kern="1200" dirty="0"/>
        </a:p>
      </dsp:txBody>
      <dsp:txXfrm>
        <a:off x="1831296" y="2407575"/>
        <a:ext cx="2511270" cy="462396"/>
      </dsp:txXfrm>
    </dsp:sp>
    <dsp:sp modelId="{3E582B3A-1FF6-4EF1-8F3F-1F87BD803369}">
      <dsp:nvSpPr>
        <dsp:cNvPr id="0" name=""/>
        <dsp:cNvSpPr/>
      </dsp:nvSpPr>
      <dsp:spPr>
        <a:xfrm>
          <a:off x="1642276" y="3001986"/>
          <a:ext cx="198368" cy="198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A1792-B127-42BB-8F96-9AF2001FBC2E}">
      <dsp:nvSpPr>
        <dsp:cNvPr id="0" name=""/>
        <dsp:cNvSpPr/>
      </dsp:nvSpPr>
      <dsp:spPr>
        <a:xfrm>
          <a:off x="1831296" y="2869972"/>
          <a:ext cx="2511270" cy="46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O/S saving/investment in at least one risk-free product</a:t>
          </a:r>
          <a:endParaRPr lang="en-IN" sz="1400" kern="1200" dirty="0"/>
        </a:p>
      </dsp:txBody>
      <dsp:txXfrm>
        <a:off x="1831296" y="2869972"/>
        <a:ext cx="2511270" cy="462396"/>
      </dsp:txXfrm>
    </dsp:sp>
    <dsp:sp modelId="{5ABFDF25-2118-42C4-915E-905303F825A9}">
      <dsp:nvSpPr>
        <dsp:cNvPr id="0" name=""/>
        <dsp:cNvSpPr/>
      </dsp:nvSpPr>
      <dsp:spPr>
        <a:xfrm>
          <a:off x="1642276" y="3464383"/>
          <a:ext cx="198368" cy="198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A2B1A-E522-4DBF-852C-404D658E8702}">
      <dsp:nvSpPr>
        <dsp:cNvPr id="0" name=""/>
        <dsp:cNvSpPr/>
      </dsp:nvSpPr>
      <dsp:spPr>
        <a:xfrm>
          <a:off x="1831296" y="3332369"/>
          <a:ext cx="2511270" cy="46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O/S saving/investment in at least one risky product</a:t>
          </a:r>
          <a:endParaRPr lang="en-IN" sz="1400" kern="1200" dirty="0"/>
        </a:p>
      </dsp:txBody>
      <dsp:txXfrm>
        <a:off x="1831296" y="3332369"/>
        <a:ext cx="2511270" cy="462396"/>
      </dsp:txXfrm>
    </dsp:sp>
    <dsp:sp modelId="{FE5FB0C4-3A90-4317-B001-32B43C4B015D}">
      <dsp:nvSpPr>
        <dsp:cNvPr id="0" name=""/>
        <dsp:cNvSpPr/>
      </dsp:nvSpPr>
      <dsp:spPr>
        <a:xfrm>
          <a:off x="1642276" y="3926780"/>
          <a:ext cx="198368" cy="198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1FA40-7048-4DD1-907B-FBA296160CAB}">
      <dsp:nvSpPr>
        <dsp:cNvPr id="0" name=""/>
        <dsp:cNvSpPr/>
      </dsp:nvSpPr>
      <dsp:spPr>
        <a:xfrm>
          <a:off x="1831296" y="3794766"/>
          <a:ext cx="2511270" cy="46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Outstanding Debt from Formal Sources</a:t>
          </a:r>
          <a:endParaRPr lang="en-IN" sz="1400" kern="1200" dirty="0"/>
        </a:p>
      </dsp:txBody>
      <dsp:txXfrm>
        <a:off x="1831296" y="3794766"/>
        <a:ext cx="2511270" cy="462396"/>
      </dsp:txXfrm>
    </dsp:sp>
    <dsp:sp modelId="{A25B943C-7F62-48A0-AC30-203B68E95077}">
      <dsp:nvSpPr>
        <dsp:cNvPr id="0" name=""/>
        <dsp:cNvSpPr/>
      </dsp:nvSpPr>
      <dsp:spPr>
        <a:xfrm>
          <a:off x="4477582" y="570689"/>
          <a:ext cx="2700291" cy="317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34753-BF8E-41F4-8CE6-BBC4D250169B}">
      <dsp:nvSpPr>
        <dsp:cNvPr id="0" name=""/>
        <dsp:cNvSpPr/>
      </dsp:nvSpPr>
      <dsp:spPr>
        <a:xfrm>
          <a:off x="4477582" y="689997"/>
          <a:ext cx="198373" cy="1983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93C99-4540-47B1-B8DB-605DC5DBC59C}">
      <dsp:nvSpPr>
        <dsp:cNvPr id="0" name=""/>
        <dsp:cNvSpPr/>
      </dsp:nvSpPr>
      <dsp:spPr>
        <a:xfrm>
          <a:off x="4477582" y="0"/>
          <a:ext cx="2700291" cy="57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Usage</a:t>
          </a:r>
          <a:endParaRPr lang="en-IN" sz="3000" kern="1200" dirty="0"/>
        </a:p>
      </dsp:txBody>
      <dsp:txXfrm>
        <a:off x="4477582" y="0"/>
        <a:ext cx="2700291" cy="570689"/>
      </dsp:txXfrm>
    </dsp:sp>
    <dsp:sp modelId="{18539088-6C4A-4C12-BAD5-6441191D53B1}">
      <dsp:nvSpPr>
        <dsp:cNvPr id="0" name=""/>
        <dsp:cNvSpPr/>
      </dsp:nvSpPr>
      <dsp:spPr>
        <a:xfrm>
          <a:off x="4477582" y="1152399"/>
          <a:ext cx="198368" cy="198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ABFCD-54A2-4241-B7F3-2705A6DDEBAC}">
      <dsp:nvSpPr>
        <dsp:cNvPr id="0" name=""/>
        <dsp:cNvSpPr/>
      </dsp:nvSpPr>
      <dsp:spPr>
        <a:xfrm>
          <a:off x="4666602" y="1020384"/>
          <a:ext cx="2511270" cy="46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Saved </a:t>
          </a:r>
          <a:r>
            <a:rPr lang="en-US" sz="1400" kern="1200" dirty="0" err="1"/>
            <a:t>atleast</a:t>
          </a:r>
          <a:r>
            <a:rPr lang="en-US" sz="1400" kern="1200" dirty="0"/>
            <a:t> once in the last one year in risk-free product</a:t>
          </a:r>
          <a:endParaRPr lang="en-IN" sz="1400" kern="1200" dirty="0"/>
        </a:p>
      </dsp:txBody>
      <dsp:txXfrm>
        <a:off x="4666602" y="1020384"/>
        <a:ext cx="2511270" cy="462396"/>
      </dsp:txXfrm>
    </dsp:sp>
    <dsp:sp modelId="{F3154D00-9F20-4EE8-B2B1-4675AE87BD18}">
      <dsp:nvSpPr>
        <dsp:cNvPr id="0" name=""/>
        <dsp:cNvSpPr/>
      </dsp:nvSpPr>
      <dsp:spPr>
        <a:xfrm>
          <a:off x="4477582" y="1614796"/>
          <a:ext cx="198368" cy="198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1CF79-3A62-4F3C-8A4A-5BFCD6BE812F}">
      <dsp:nvSpPr>
        <dsp:cNvPr id="0" name=""/>
        <dsp:cNvSpPr/>
      </dsp:nvSpPr>
      <dsp:spPr>
        <a:xfrm>
          <a:off x="4666602" y="1482781"/>
          <a:ext cx="2511270" cy="46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Saved at least once in the last one year in risky product</a:t>
          </a:r>
          <a:endParaRPr lang="en-IN" sz="1400" kern="1200" dirty="0"/>
        </a:p>
      </dsp:txBody>
      <dsp:txXfrm>
        <a:off x="4666602" y="1482781"/>
        <a:ext cx="2511270" cy="462396"/>
      </dsp:txXfrm>
    </dsp:sp>
    <dsp:sp modelId="{F1C5C20E-732C-4770-9687-7478FAA68F1F}">
      <dsp:nvSpPr>
        <dsp:cNvPr id="0" name=""/>
        <dsp:cNvSpPr/>
      </dsp:nvSpPr>
      <dsp:spPr>
        <a:xfrm>
          <a:off x="4477582" y="2077192"/>
          <a:ext cx="198368" cy="198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26913-F46E-40AA-BE30-7B5E5FF014F5}">
      <dsp:nvSpPr>
        <dsp:cNvPr id="0" name=""/>
        <dsp:cNvSpPr/>
      </dsp:nvSpPr>
      <dsp:spPr>
        <a:xfrm>
          <a:off x="4666602" y="1945178"/>
          <a:ext cx="2511270" cy="46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Saved at least once in the last one year in life insurance</a:t>
          </a:r>
          <a:endParaRPr lang="en-IN" sz="1400" kern="1200" dirty="0"/>
        </a:p>
      </dsp:txBody>
      <dsp:txXfrm>
        <a:off x="4666602" y="1945178"/>
        <a:ext cx="2511270" cy="462396"/>
      </dsp:txXfrm>
    </dsp:sp>
    <dsp:sp modelId="{904F3E95-366D-47F8-9990-D9A18DE0902C}">
      <dsp:nvSpPr>
        <dsp:cNvPr id="0" name=""/>
        <dsp:cNvSpPr/>
      </dsp:nvSpPr>
      <dsp:spPr>
        <a:xfrm>
          <a:off x="4477582" y="2539589"/>
          <a:ext cx="198368" cy="198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AF2E3-E867-4508-96D4-A4F8C7CAE7DD}">
      <dsp:nvSpPr>
        <dsp:cNvPr id="0" name=""/>
        <dsp:cNvSpPr/>
      </dsp:nvSpPr>
      <dsp:spPr>
        <a:xfrm>
          <a:off x="4666602" y="2407575"/>
          <a:ext cx="2511270" cy="46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Saved at least once in the last one year in provident fund</a:t>
          </a:r>
          <a:endParaRPr lang="en-IN" sz="1400" kern="1200" dirty="0"/>
        </a:p>
      </dsp:txBody>
      <dsp:txXfrm>
        <a:off x="4666602" y="2407575"/>
        <a:ext cx="2511270" cy="462396"/>
      </dsp:txXfrm>
    </dsp:sp>
    <dsp:sp modelId="{12EE7BBC-FE4C-45B3-92A6-9C86517E98C4}">
      <dsp:nvSpPr>
        <dsp:cNvPr id="0" name=""/>
        <dsp:cNvSpPr/>
      </dsp:nvSpPr>
      <dsp:spPr>
        <a:xfrm>
          <a:off x="4477582" y="3001986"/>
          <a:ext cx="198368" cy="198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17F8B-9B86-44BA-A735-B8FA8DB30C0A}">
      <dsp:nvSpPr>
        <dsp:cNvPr id="0" name=""/>
        <dsp:cNvSpPr/>
      </dsp:nvSpPr>
      <dsp:spPr>
        <a:xfrm>
          <a:off x="4666602" y="2869972"/>
          <a:ext cx="2511270" cy="46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Borrowed at least once in the last one year</a:t>
          </a:r>
          <a:endParaRPr lang="en-IN" sz="1400" kern="1200" dirty="0"/>
        </a:p>
      </dsp:txBody>
      <dsp:txXfrm>
        <a:off x="4666602" y="2869972"/>
        <a:ext cx="2511270" cy="462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6BBD7-6EE4-3E4F-B175-580EBC58F38D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A584E-D03A-CC47-8217-108B6B57EB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A584E-D03A-CC47-8217-108B6B57EB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0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A584E-D03A-CC47-8217-108B6B57EBB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9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0158413" cy="3278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413" y="166688"/>
            <a:ext cx="9292105" cy="189457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6700" b="1" i="0" spc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A DREAM. A DESIRE.</a:t>
            </a:r>
            <a:br>
              <a:rPr lang="en-US" dirty="0"/>
            </a:br>
            <a:r>
              <a:rPr lang="en-US" dirty="0"/>
              <a:t>A MISSION.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6412" y="2435949"/>
            <a:ext cx="9292105" cy="12794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000" baseline="0">
                <a:solidFill>
                  <a:schemeClr val="bg1"/>
                </a:solidFill>
                <a:latin typeface="Calibri" charset="0"/>
              </a:defRPr>
            </a:lvl1pPr>
            <a:lvl2pPr marL="507903" indent="0" algn="ctr">
              <a:buNone/>
              <a:defRPr sz="2222"/>
            </a:lvl2pPr>
            <a:lvl3pPr marL="1015807" indent="0" algn="ctr">
              <a:buNone/>
              <a:defRPr sz="2000"/>
            </a:lvl3pPr>
            <a:lvl4pPr marL="1523710" indent="0" algn="ctr">
              <a:buNone/>
              <a:defRPr sz="1777"/>
            </a:lvl4pPr>
            <a:lvl5pPr marL="2031614" indent="0" algn="ctr">
              <a:buNone/>
              <a:defRPr sz="1777"/>
            </a:lvl5pPr>
            <a:lvl6pPr marL="2539517" indent="0" algn="ctr">
              <a:buNone/>
              <a:defRPr sz="1777"/>
            </a:lvl6pPr>
            <a:lvl7pPr marL="3047421" indent="0" algn="ctr">
              <a:buNone/>
              <a:defRPr sz="1777"/>
            </a:lvl7pPr>
            <a:lvl8pPr marL="3555324" indent="0" algn="ctr">
              <a:buNone/>
              <a:defRPr sz="1777"/>
            </a:lvl8pPr>
            <a:lvl9pPr marL="4063228" indent="0" algn="ctr">
              <a:buNone/>
              <a:defRPr sz="1777"/>
            </a:lvl9pPr>
          </a:lstStyle>
          <a:p>
            <a:r>
              <a:rPr lang="en-US" dirty="0"/>
              <a:t>How </a:t>
            </a:r>
            <a:r>
              <a:rPr lang="en-US" dirty="0" err="1"/>
              <a:t>Dvara</a:t>
            </a:r>
            <a:r>
              <a:rPr lang="en-US" dirty="0"/>
              <a:t> is championing the underserved.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54891" y="6810085"/>
            <a:ext cx="2285643" cy="4057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2310F"/>
                </a:solidFill>
              </a:defRPr>
            </a:lvl1pPr>
          </a:lstStyle>
          <a:p>
            <a:fld id="{E8A11AF1-A84C-0C4E-ABF2-C4D72BC2AC21}" type="datetime3">
              <a:rPr lang="en-IN" smtClean="0"/>
              <a:t>16 July 2021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6340694"/>
            <a:ext cx="1064290" cy="77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1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64" userDrawn="1">
          <p15:clr>
            <a:srgbClr val="FBAE40"/>
          </p15:clr>
        </p15:guide>
        <p15:guide id="2" pos="3199" userDrawn="1">
          <p15:clr>
            <a:srgbClr val="FBAE40"/>
          </p15:clr>
        </p15:guide>
        <p15:guide id="3" pos="319" userDrawn="1">
          <p15:clr>
            <a:srgbClr val="FBAE40"/>
          </p15:clr>
        </p15:guide>
        <p15:guide id="4" pos="6080" userDrawn="1">
          <p15:clr>
            <a:srgbClr val="FBAE40"/>
          </p15:clr>
        </p15:guide>
        <p15:guide id="5" orient="horz" pos="20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506413" y="1840230"/>
            <a:ext cx="2271077" cy="4229100"/>
          </a:xfrm>
          <a:prstGeom prst="rect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 userDrawn="1"/>
        </p:nvCxnSpPr>
        <p:spPr>
          <a:xfrm>
            <a:off x="1666172" y="2531818"/>
            <a:ext cx="0" cy="36207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 userDrawn="1"/>
        </p:nvCxnSpPr>
        <p:spPr>
          <a:xfrm>
            <a:off x="1666172" y="3565546"/>
            <a:ext cx="0" cy="36207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 userDrawn="1"/>
        </p:nvCxnSpPr>
        <p:spPr>
          <a:xfrm>
            <a:off x="1666172" y="4632156"/>
            <a:ext cx="0" cy="36207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153940" y="1963265"/>
            <a:ext cx="2597150" cy="19859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4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6793439" y="1941513"/>
            <a:ext cx="2597150" cy="19859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3160713" y="4220865"/>
            <a:ext cx="2597150" cy="19859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30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6793439" y="4220865"/>
            <a:ext cx="2597150" cy="19859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38176" y="1968722"/>
            <a:ext cx="1920875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38176" y="2991929"/>
            <a:ext cx="1920875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638176" y="3995120"/>
            <a:ext cx="1920875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706438" y="5086875"/>
            <a:ext cx="1920875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6340694"/>
            <a:ext cx="1064290" cy="775010"/>
          </a:xfrm>
          <a:prstGeom prst="rect">
            <a:avLst/>
          </a:prstGeom>
        </p:spPr>
      </p:pic>
      <p:sp>
        <p:nvSpPr>
          <p:cNvPr id="1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5600" y="6912000"/>
            <a:ext cx="38122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6410B"/>
                </a:solidFill>
              </a:defRPr>
            </a:lvl1pPr>
          </a:lstStyle>
          <a:p>
            <a:fld id="{E4ACABB4-B230-1E44-9AFF-7734DBA11A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88018"/>
            <a:ext cx="9278112" cy="14020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93713" y="409563"/>
            <a:ext cx="9158287" cy="15492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50564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64" userDrawn="1">
          <p15:clr>
            <a:srgbClr val="FBAE40"/>
          </p15:clr>
        </p15:guide>
        <p15:guide id="2" pos="319" userDrawn="1">
          <p15:clr>
            <a:srgbClr val="FBAE40"/>
          </p15:clr>
        </p15:guide>
        <p15:guide id="3" orient="horz" pos="201" userDrawn="1">
          <p15:clr>
            <a:srgbClr val="FBAE40"/>
          </p15:clr>
        </p15:guide>
        <p15:guide id="4" pos="60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11863" y="1840229"/>
            <a:ext cx="3646487" cy="4684395"/>
          </a:xfrm>
          <a:prstGeom prst="rect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18225" y="1967521"/>
            <a:ext cx="3580983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38113" indent="-117475">
              <a:tabLst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18225" y="3406310"/>
            <a:ext cx="3580983" cy="29797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38113" indent="-117475">
              <a:tabLst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21912" y="1978389"/>
            <a:ext cx="2071687" cy="2073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472485" y="4500261"/>
            <a:ext cx="2259012" cy="22590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06413" y="1472488"/>
            <a:ext cx="6924675" cy="347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2310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482376" y="4083826"/>
            <a:ext cx="4249121" cy="347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2310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6340694"/>
            <a:ext cx="1064290" cy="77501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5600" y="6912000"/>
            <a:ext cx="38122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6410B"/>
                </a:solidFill>
              </a:defRPr>
            </a:lvl1pPr>
          </a:lstStyle>
          <a:p>
            <a:fld id="{E4ACABB4-B230-1E44-9AFF-7734DBA11A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88018"/>
            <a:ext cx="9278112" cy="14020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93713" y="409564"/>
            <a:ext cx="9158287" cy="8650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649770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" userDrawn="1">
          <p15:clr>
            <a:srgbClr val="FBAE40"/>
          </p15:clr>
        </p15:guide>
        <p15:guide id="2" pos="319" userDrawn="1">
          <p15:clr>
            <a:srgbClr val="FBAE40"/>
          </p15:clr>
        </p15:guide>
        <p15:guide id="3" pos="6080" userDrawn="1">
          <p15:clr>
            <a:srgbClr val="FBAE40"/>
          </p15:clr>
        </p15:guide>
        <p15:guide id="4" orient="horz" pos="446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809189" y="1840229"/>
            <a:ext cx="6849162" cy="4684395"/>
          </a:xfrm>
          <a:prstGeom prst="rect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06413" y="1464319"/>
            <a:ext cx="6924675" cy="347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0">
                <a:solidFill>
                  <a:srgbClr val="72310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990215" y="2051674"/>
            <a:ext cx="1718945" cy="357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276215" y="2051674"/>
            <a:ext cx="4274979" cy="44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2990215" y="2608886"/>
            <a:ext cx="1718945" cy="357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5276215" y="2608886"/>
            <a:ext cx="4274979" cy="44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2990215" y="3215775"/>
            <a:ext cx="1718945" cy="357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276215" y="3215775"/>
            <a:ext cx="4274979" cy="44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2990215" y="3831034"/>
            <a:ext cx="1718945" cy="357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5276215" y="3831034"/>
            <a:ext cx="4274979" cy="44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2990215" y="4422773"/>
            <a:ext cx="1718945" cy="357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5276215" y="4422773"/>
            <a:ext cx="4274979" cy="44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2990215" y="5037135"/>
            <a:ext cx="1718945" cy="357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5276215" y="5037135"/>
            <a:ext cx="4274979" cy="44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2990215" y="5637210"/>
            <a:ext cx="1718945" cy="357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5276215" y="5637210"/>
            <a:ext cx="4274979" cy="44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6340694"/>
            <a:ext cx="1064290" cy="775010"/>
          </a:xfrm>
          <a:prstGeom prst="rect">
            <a:avLst/>
          </a:prstGeom>
        </p:spPr>
      </p:pic>
      <p:sp>
        <p:nvSpPr>
          <p:cNvPr id="2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5600" y="6912000"/>
            <a:ext cx="38122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6410B"/>
                </a:solidFill>
              </a:defRPr>
            </a:lvl1pPr>
          </a:lstStyle>
          <a:p>
            <a:fld id="{E4ACABB4-B230-1E44-9AFF-7734DBA11A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88018"/>
            <a:ext cx="9278112" cy="14020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493713" y="409563"/>
            <a:ext cx="9158287" cy="8339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506413" y="2100396"/>
            <a:ext cx="2032000" cy="1589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>
                <a:solidFill>
                  <a:srgbClr val="86410B"/>
                </a:solidFill>
              </a:defRPr>
            </a:lvl1pPr>
            <a:lvl2pPr marL="138113" indent="-131763">
              <a:buFont typeface="Wingdings" charset="2"/>
              <a:buChar char="§"/>
              <a:tabLst/>
              <a:defRPr sz="900">
                <a:solidFill>
                  <a:srgbClr val="86410B"/>
                </a:solidFill>
              </a:defRPr>
            </a:lvl2pPr>
            <a:lvl3pPr marL="138113" indent="-131763">
              <a:buFont typeface="Wingdings" charset="2"/>
              <a:buChar char="§"/>
              <a:tabLst/>
              <a:defRPr sz="900">
                <a:solidFill>
                  <a:srgbClr val="86410B"/>
                </a:solidFill>
              </a:defRPr>
            </a:lvl3pPr>
            <a:lvl4pPr marL="138113" indent="-131763">
              <a:buFont typeface="Wingdings" charset="2"/>
              <a:buChar char="§"/>
              <a:tabLst/>
              <a:defRPr sz="900">
                <a:solidFill>
                  <a:srgbClr val="86410B"/>
                </a:solidFill>
              </a:defRPr>
            </a:lvl4pPr>
            <a:lvl5pPr marL="138113" indent="-131763">
              <a:buFont typeface="Wingdings" charset="2"/>
              <a:buChar char="§"/>
              <a:tabLst/>
              <a:defRPr sz="900">
                <a:solidFill>
                  <a:srgbClr val="86410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75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319" userDrawn="1">
          <p15:clr>
            <a:srgbClr val="FBAE40"/>
          </p15:clr>
        </p15:guide>
        <p15:guide id="3" pos="6080" userDrawn="1">
          <p15:clr>
            <a:srgbClr val="FBAE40"/>
          </p15:clr>
        </p15:guide>
        <p15:guide id="4" orient="horz" pos="201" userDrawn="1">
          <p15:clr>
            <a:srgbClr val="FBAE40"/>
          </p15:clr>
        </p15:guide>
        <p15:guide id="5" orient="horz" pos="446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ar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06413" y="1326995"/>
            <a:ext cx="9145587" cy="4728117"/>
          </a:xfrm>
          <a:prstGeom prst="rect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ACABB4-B230-1E44-9AFF-7734DBA11A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88018"/>
            <a:ext cx="9278112" cy="14020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13" y="409563"/>
            <a:ext cx="9158287" cy="15492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78517" y="1584325"/>
            <a:ext cx="8820150" cy="426085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1700"/>
              </a:spcBef>
              <a:buClr>
                <a:srgbClr val="72310F"/>
              </a:buClr>
              <a:buFont typeface="Wingdings" charset="2"/>
              <a:buChar char="§"/>
              <a:defRPr sz="1700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pPr lvl="0"/>
            <a:r>
              <a:rPr lang="en-US" dirty="0"/>
              <a:t> 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suscipt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at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Integer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in</a:t>
            </a:r>
            <a:br>
              <a:rPr lang="en-US" dirty="0"/>
            </a:br>
            <a:r>
              <a:rPr lang="en-US" dirty="0" err="1"/>
              <a:t>dapibus</a:t>
            </a:r>
            <a:r>
              <a:rPr lang="en-US" dirty="0"/>
              <a:t> sit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magna 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veleges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,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egt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ex 	</a:t>
            </a:r>
            <a:br>
              <a:rPr lang="en-US" dirty="0"/>
            </a:br>
            <a:r>
              <a:rPr lang="en-US" dirty="0" err="1"/>
              <a:t>sem</a:t>
            </a:r>
            <a:r>
              <a:rPr lang="en-US" dirty="0"/>
              <a:t> id libero. </a:t>
            </a:r>
          </a:p>
          <a:p>
            <a:pPr lvl="0"/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in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ex </a:t>
            </a:r>
            <a:r>
              <a:rPr lang="en-US" dirty="0" err="1"/>
              <a:t>vel</a:t>
            </a:r>
            <a:r>
              <a:rPr lang="en-US" dirty="0"/>
              <a:t> quam </a:t>
            </a:r>
            <a:r>
              <a:rPr lang="en-US" dirty="0" err="1"/>
              <a:t>rutrum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	</a:t>
            </a:r>
            <a:br>
              <a:rPr lang="en-US" dirty="0"/>
            </a:b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,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egt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ex 	</a:t>
            </a:r>
            <a:br>
              <a:rPr lang="en-US" dirty="0"/>
            </a:br>
            <a:r>
              <a:rPr lang="en-US" dirty="0" err="1"/>
              <a:t>sem</a:t>
            </a:r>
            <a:r>
              <a:rPr lang="en-US" dirty="0"/>
              <a:t> id libero. </a:t>
            </a:r>
            <a:r>
              <a:rPr lang="en-US" dirty="0" err="1"/>
              <a:t>nulla</a:t>
            </a:r>
            <a:r>
              <a:rPr lang="en-US" dirty="0"/>
              <a:t> magna 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veleges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319">
          <p15:clr>
            <a:srgbClr val="FBAE40"/>
          </p15:clr>
        </p15:guide>
        <p15:guide id="3" pos="6080">
          <p15:clr>
            <a:srgbClr val="FBAE40"/>
          </p15:clr>
        </p15:guide>
        <p15:guide id="4" orient="horz" pos="201">
          <p15:clr>
            <a:srgbClr val="FBAE40"/>
          </p15:clr>
        </p15:guide>
        <p15:guide id="5" orient="horz" pos="446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809189" y="1840229"/>
            <a:ext cx="6849162" cy="4684395"/>
          </a:xfrm>
          <a:prstGeom prst="rect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06413" y="1464319"/>
            <a:ext cx="6924675" cy="347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0">
                <a:solidFill>
                  <a:srgbClr val="72310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990215" y="2051674"/>
            <a:ext cx="1718945" cy="357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276215" y="2051674"/>
            <a:ext cx="4274979" cy="44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2990215" y="2608886"/>
            <a:ext cx="1718945" cy="357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5276215" y="2608886"/>
            <a:ext cx="4274979" cy="44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2990215" y="3215775"/>
            <a:ext cx="1718945" cy="357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276215" y="3215775"/>
            <a:ext cx="4274979" cy="44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2990215" y="3831034"/>
            <a:ext cx="1718945" cy="357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5276215" y="3831034"/>
            <a:ext cx="4274979" cy="44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2990215" y="4422773"/>
            <a:ext cx="1718945" cy="357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5276215" y="4422773"/>
            <a:ext cx="4274979" cy="44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2990215" y="5037135"/>
            <a:ext cx="1718945" cy="357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5276215" y="5037135"/>
            <a:ext cx="4274979" cy="44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2990215" y="5637210"/>
            <a:ext cx="1718945" cy="357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5276215" y="5637210"/>
            <a:ext cx="4274979" cy="44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5600" y="6912000"/>
            <a:ext cx="38122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6410B"/>
                </a:solidFill>
              </a:defRPr>
            </a:lvl1pPr>
          </a:lstStyle>
          <a:p>
            <a:fld id="{E4ACABB4-B230-1E44-9AFF-7734DBA11A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88018"/>
            <a:ext cx="9278112" cy="14020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493713" y="409563"/>
            <a:ext cx="9158287" cy="8339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506413" y="2100396"/>
            <a:ext cx="2032000" cy="1589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>
                <a:solidFill>
                  <a:srgbClr val="86410B"/>
                </a:solidFill>
              </a:defRPr>
            </a:lvl1pPr>
            <a:lvl2pPr marL="138113" indent="-131763">
              <a:buFont typeface="Wingdings" charset="2"/>
              <a:buChar char="§"/>
              <a:tabLst/>
              <a:defRPr sz="900">
                <a:solidFill>
                  <a:srgbClr val="86410B"/>
                </a:solidFill>
              </a:defRPr>
            </a:lvl2pPr>
            <a:lvl3pPr marL="138113" indent="-131763">
              <a:buFont typeface="Wingdings" charset="2"/>
              <a:buChar char="§"/>
              <a:tabLst/>
              <a:defRPr sz="900">
                <a:solidFill>
                  <a:srgbClr val="86410B"/>
                </a:solidFill>
              </a:defRPr>
            </a:lvl3pPr>
            <a:lvl4pPr marL="138113" indent="-131763">
              <a:buFont typeface="Wingdings" charset="2"/>
              <a:buChar char="§"/>
              <a:tabLst/>
              <a:defRPr sz="900">
                <a:solidFill>
                  <a:srgbClr val="86410B"/>
                </a:solidFill>
              </a:defRPr>
            </a:lvl4pPr>
            <a:lvl5pPr marL="138113" indent="-131763">
              <a:buFont typeface="Wingdings" charset="2"/>
              <a:buChar char="§"/>
              <a:tabLst/>
              <a:defRPr sz="900">
                <a:solidFill>
                  <a:srgbClr val="86410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319">
          <p15:clr>
            <a:srgbClr val="FBAE40"/>
          </p15:clr>
        </p15:guide>
        <p15:guide id="3" pos="6080">
          <p15:clr>
            <a:srgbClr val="FBAE40"/>
          </p15:clr>
        </p15:guide>
        <p15:guide id="4" orient="horz" pos="201">
          <p15:clr>
            <a:srgbClr val="FBAE40"/>
          </p15:clr>
        </p15:guide>
        <p15:guide id="5" orient="horz" pos="44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ACABB4-B230-1E44-9AFF-7734DBA11A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88018"/>
            <a:ext cx="9278112" cy="1402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13" y="409563"/>
            <a:ext cx="9158287" cy="15492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7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78517" y="1584325"/>
            <a:ext cx="8820150" cy="426085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1700"/>
              </a:spcBef>
              <a:buClr>
                <a:srgbClr val="72310F"/>
              </a:buClr>
              <a:buFont typeface="Wingdings" charset="2"/>
              <a:buChar char="§"/>
              <a:defRPr sz="1700" baseline="0">
                <a:solidFill>
                  <a:srgbClr val="706F6F"/>
                </a:solidFill>
                <a:latin typeface="Calibri" charset="0"/>
              </a:defRPr>
            </a:lvl1pPr>
          </a:lstStyle>
          <a:p>
            <a:pPr lvl="0"/>
            <a:r>
              <a:rPr lang="en-US" dirty="0"/>
              <a:t> 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suscipt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at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Integer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in</a:t>
            </a:r>
            <a:br>
              <a:rPr lang="en-US" dirty="0"/>
            </a:br>
            <a:r>
              <a:rPr lang="en-US" dirty="0" err="1"/>
              <a:t>dapibus</a:t>
            </a:r>
            <a:r>
              <a:rPr lang="en-US" dirty="0"/>
              <a:t> sit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magna 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veleges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,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egt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ex 	</a:t>
            </a:r>
            <a:br>
              <a:rPr lang="en-US" dirty="0"/>
            </a:br>
            <a:r>
              <a:rPr lang="en-US" dirty="0" err="1"/>
              <a:t>sem</a:t>
            </a:r>
            <a:r>
              <a:rPr lang="en-US" dirty="0"/>
              <a:t> id libero. </a:t>
            </a:r>
          </a:p>
          <a:p>
            <a:pPr lvl="0"/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in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ex </a:t>
            </a:r>
            <a:r>
              <a:rPr lang="en-US" dirty="0" err="1"/>
              <a:t>vel</a:t>
            </a:r>
            <a:r>
              <a:rPr lang="en-US" dirty="0"/>
              <a:t> quam </a:t>
            </a:r>
            <a:r>
              <a:rPr lang="en-US" dirty="0" err="1"/>
              <a:t>rutrum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	</a:t>
            </a:r>
            <a:br>
              <a:rPr lang="en-US" dirty="0"/>
            </a:b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,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egt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ex 	</a:t>
            </a:r>
            <a:br>
              <a:rPr lang="en-US" dirty="0"/>
            </a:br>
            <a:r>
              <a:rPr lang="en-US" dirty="0" err="1"/>
              <a:t>sem</a:t>
            </a:r>
            <a:r>
              <a:rPr lang="en-US" dirty="0"/>
              <a:t> id libero. </a:t>
            </a:r>
            <a:r>
              <a:rPr lang="en-US" dirty="0" err="1"/>
              <a:t>nulla</a:t>
            </a:r>
            <a:r>
              <a:rPr lang="en-US" dirty="0"/>
              <a:t> magna 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veleges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">
          <p15:clr>
            <a:srgbClr val="FBAE40"/>
          </p15:clr>
        </p15:guide>
        <p15:guide id="2" pos="319">
          <p15:clr>
            <a:srgbClr val="FBAE40"/>
          </p15:clr>
        </p15:guide>
        <p15:guide id="3" pos="6080">
          <p15:clr>
            <a:srgbClr val="FBAE40"/>
          </p15:clr>
        </p15:guide>
        <p15:guide id="4" orient="horz" pos="44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al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 userDrawn="1"/>
        </p:nvGraphicFramePr>
        <p:xfrm>
          <a:off x="1693069" y="1553369"/>
          <a:ext cx="6772275" cy="451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Hexagon 29"/>
          <p:cNvSpPr/>
          <p:nvPr userDrawn="1"/>
        </p:nvSpPr>
        <p:spPr>
          <a:xfrm>
            <a:off x="4185920" y="3689538"/>
            <a:ext cx="1645920" cy="1300480"/>
          </a:xfrm>
          <a:prstGeom prst="hexagon">
            <a:avLst/>
          </a:prstGeom>
          <a:solidFill>
            <a:srgbClr val="E77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Hexagon 30"/>
          <p:cNvSpPr/>
          <p:nvPr userDrawn="1"/>
        </p:nvSpPr>
        <p:spPr>
          <a:xfrm>
            <a:off x="5588000" y="2932444"/>
            <a:ext cx="1544320" cy="1331310"/>
          </a:xfrm>
          <a:prstGeom prst="hexagon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Hexagon 31"/>
          <p:cNvSpPr/>
          <p:nvPr userDrawn="1"/>
        </p:nvSpPr>
        <p:spPr>
          <a:xfrm>
            <a:off x="5608320" y="4395484"/>
            <a:ext cx="1544320" cy="1331310"/>
          </a:xfrm>
          <a:prstGeom prst="hexagon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Hexagon 32"/>
          <p:cNvSpPr/>
          <p:nvPr userDrawn="1"/>
        </p:nvSpPr>
        <p:spPr>
          <a:xfrm>
            <a:off x="2875280" y="2932444"/>
            <a:ext cx="1544320" cy="1331310"/>
          </a:xfrm>
          <a:prstGeom prst="hexagon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Hexagon 33"/>
          <p:cNvSpPr/>
          <p:nvPr userDrawn="1"/>
        </p:nvSpPr>
        <p:spPr>
          <a:xfrm>
            <a:off x="2844800" y="4395484"/>
            <a:ext cx="1544320" cy="1331310"/>
          </a:xfrm>
          <a:prstGeom prst="hexagon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Hexagon 34"/>
          <p:cNvSpPr/>
          <p:nvPr userDrawn="1"/>
        </p:nvSpPr>
        <p:spPr>
          <a:xfrm>
            <a:off x="4206240" y="5096524"/>
            <a:ext cx="1544320" cy="1331310"/>
          </a:xfrm>
          <a:prstGeom prst="hexagon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Hexagon 35"/>
          <p:cNvSpPr/>
          <p:nvPr userDrawn="1"/>
        </p:nvSpPr>
        <p:spPr>
          <a:xfrm>
            <a:off x="4206240" y="2251724"/>
            <a:ext cx="1544320" cy="1331310"/>
          </a:xfrm>
          <a:prstGeom prst="hexagon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49282" y="3301178"/>
            <a:ext cx="1036638" cy="461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507903" indent="0">
              <a:buFontTx/>
              <a:buNone/>
              <a:defRPr/>
            </a:lvl2pPr>
            <a:lvl3pPr marL="1015807" indent="0">
              <a:buFontTx/>
              <a:buNone/>
              <a:defRPr/>
            </a:lvl3pPr>
            <a:lvl4pPr marL="1523710" indent="0">
              <a:buFontTx/>
              <a:buNone/>
              <a:defRPr/>
            </a:lvl4pPr>
            <a:lvl5pPr marL="203161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449260" y="2639944"/>
            <a:ext cx="1036638" cy="461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507903" indent="0">
              <a:buFontTx/>
              <a:buNone/>
              <a:defRPr/>
            </a:lvl2pPr>
            <a:lvl3pPr marL="1015807" indent="0">
              <a:buFontTx/>
              <a:buNone/>
              <a:defRPr/>
            </a:lvl3pPr>
            <a:lvl4pPr marL="1523710" indent="0">
              <a:buFontTx/>
              <a:buNone/>
              <a:defRPr/>
            </a:lvl4pPr>
            <a:lvl5pPr marL="203161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875813" y="3301178"/>
            <a:ext cx="1036638" cy="461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507903" indent="0">
              <a:buFontTx/>
              <a:buNone/>
              <a:defRPr/>
            </a:lvl2pPr>
            <a:lvl3pPr marL="1015807" indent="0">
              <a:buFontTx/>
              <a:buNone/>
              <a:defRPr/>
            </a:lvl3pPr>
            <a:lvl4pPr marL="1523710" indent="0">
              <a:buFontTx/>
              <a:buNone/>
              <a:defRPr/>
            </a:lvl4pPr>
            <a:lvl5pPr marL="203161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149282" y="4789867"/>
            <a:ext cx="1036638" cy="461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507903" indent="0">
              <a:buFontTx/>
              <a:buNone/>
              <a:defRPr/>
            </a:lvl2pPr>
            <a:lvl3pPr marL="1015807" indent="0">
              <a:buFontTx/>
              <a:buNone/>
              <a:defRPr/>
            </a:lvl3pPr>
            <a:lvl4pPr marL="1523710" indent="0">
              <a:buFontTx/>
              <a:buNone/>
              <a:defRPr/>
            </a:lvl4pPr>
            <a:lvl5pPr marL="203161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875813" y="4789867"/>
            <a:ext cx="1036638" cy="461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507903" indent="0">
              <a:buFontTx/>
              <a:buNone/>
              <a:defRPr/>
            </a:lvl2pPr>
            <a:lvl3pPr marL="1015807" indent="0">
              <a:buFontTx/>
              <a:buNone/>
              <a:defRPr/>
            </a:lvl3pPr>
            <a:lvl4pPr marL="1523710" indent="0">
              <a:buFontTx/>
              <a:buNone/>
              <a:defRPr/>
            </a:lvl4pPr>
            <a:lvl5pPr marL="203161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449260" y="5518434"/>
            <a:ext cx="1036638" cy="461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507903" indent="0">
              <a:buFontTx/>
              <a:buNone/>
              <a:defRPr/>
            </a:lvl2pPr>
            <a:lvl3pPr marL="1015807" indent="0">
              <a:buFontTx/>
              <a:buNone/>
              <a:defRPr/>
            </a:lvl3pPr>
            <a:lvl4pPr marL="1523710" indent="0">
              <a:buFontTx/>
              <a:buNone/>
              <a:defRPr/>
            </a:lvl4pPr>
            <a:lvl5pPr marL="203161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363827" y="4108797"/>
            <a:ext cx="1207504" cy="6810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507903" indent="0">
              <a:buFontTx/>
              <a:buNone/>
              <a:defRPr/>
            </a:lvl2pPr>
            <a:lvl3pPr marL="1015807" indent="0">
              <a:buFontTx/>
              <a:buNone/>
              <a:defRPr/>
            </a:lvl3pPr>
            <a:lvl4pPr marL="1523710" indent="0">
              <a:buFontTx/>
              <a:buNone/>
              <a:defRPr/>
            </a:lvl4pPr>
            <a:lvl5pPr marL="203161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93713" y="1217959"/>
            <a:ext cx="8869363" cy="6505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706F6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5600" y="6912000"/>
            <a:ext cx="38122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6410B"/>
                </a:solidFill>
              </a:defRPr>
            </a:lvl1pPr>
          </a:lstStyle>
          <a:p>
            <a:fld id="{E4ACABB4-B230-1E44-9AFF-7734DBA11A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88018"/>
            <a:ext cx="9278112" cy="14020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493713" y="409563"/>
            <a:ext cx="9158287" cy="7605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">
          <p15:clr>
            <a:srgbClr val="FBAE40"/>
          </p15:clr>
        </p15:guide>
        <p15:guide id="2" pos="319">
          <p15:clr>
            <a:srgbClr val="FBAE40"/>
          </p15:clr>
        </p15:guide>
        <p15:guide id="3" pos="6080">
          <p15:clr>
            <a:srgbClr val="FBAE40"/>
          </p15:clr>
        </p15:guide>
        <p15:guide id="4" orient="horz" pos="44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506413" y="1840230"/>
            <a:ext cx="2271077" cy="4229100"/>
          </a:xfrm>
          <a:prstGeom prst="rect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 userDrawn="1"/>
        </p:nvCxnSpPr>
        <p:spPr>
          <a:xfrm>
            <a:off x="1666172" y="2531818"/>
            <a:ext cx="0" cy="36207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 userDrawn="1"/>
        </p:nvCxnSpPr>
        <p:spPr>
          <a:xfrm>
            <a:off x="1666172" y="3565546"/>
            <a:ext cx="0" cy="36207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 userDrawn="1"/>
        </p:nvCxnSpPr>
        <p:spPr>
          <a:xfrm>
            <a:off x="1666172" y="4632156"/>
            <a:ext cx="0" cy="36207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153940" y="1963265"/>
            <a:ext cx="2597150" cy="1985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6793439" y="1941513"/>
            <a:ext cx="2597150" cy="1985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3160713" y="4220865"/>
            <a:ext cx="2597150" cy="1985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0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6793439" y="4220865"/>
            <a:ext cx="2597150" cy="19859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38176" y="1968722"/>
            <a:ext cx="1920875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38176" y="2991929"/>
            <a:ext cx="1920875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638176" y="3995120"/>
            <a:ext cx="1920875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706438" y="5086875"/>
            <a:ext cx="1920875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4ACABB4-B230-1E44-9AFF-7734DBA11A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88018"/>
            <a:ext cx="9278112" cy="140208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93713" y="409563"/>
            <a:ext cx="9158287" cy="15492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64">
          <p15:clr>
            <a:srgbClr val="FBAE40"/>
          </p15:clr>
        </p15:guide>
        <p15:guide id="2" pos="319">
          <p15:clr>
            <a:srgbClr val="FBAE40"/>
          </p15:clr>
        </p15:guide>
        <p15:guide id="3" orient="horz" pos="201">
          <p15:clr>
            <a:srgbClr val="FBAE40"/>
          </p15:clr>
        </p15:guide>
        <p15:guide id="4" pos="60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11863" y="1840229"/>
            <a:ext cx="3646487" cy="4684395"/>
          </a:xfrm>
          <a:prstGeom prst="rect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18225" y="1967521"/>
            <a:ext cx="3580983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38113" indent="-117475">
              <a:tabLst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18225" y="3406310"/>
            <a:ext cx="3580983" cy="29797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138113" indent="-117475">
              <a:tabLst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21912" y="1978389"/>
            <a:ext cx="2071687" cy="2073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472485" y="4500261"/>
            <a:ext cx="2259012" cy="22590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06413" y="1472488"/>
            <a:ext cx="6924675" cy="347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2310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482376" y="4083826"/>
            <a:ext cx="4249121" cy="347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2310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5600" y="6912000"/>
            <a:ext cx="38122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6410B"/>
                </a:solidFill>
              </a:defRPr>
            </a:lvl1pPr>
          </a:lstStyle>
          <a:p>
            <a:fld id="{E4ACABB4-B230-1E44-9AFF-7734DBA11A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88018"/>
            <a:ext cx="9278112" cy="14020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93713" y="409564"/>
            <a:ext cx="9158287" cy="8650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">
          <p15:clr>
            <a:srgbClr val="FBAE40"/>
          </p15:clr>
        </p15:guide>
        <p15:guide id="2" pos="319">
          <p15:clr>
            <a:srgbClr val="FBAE40"/>
          </p15:clr>
        </p15:guide>
        <p15:guide id="3" pos="6080">
          <p15:clr>
            <a:srgbClr val="FBAE40"/>
          </p15:clr>
        </p15:guide>
        <p15:guide id="4" orient="horz" pos="446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2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424" y="414390"/>
            <a:ext cx="8761631" cy="11321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r>
              <a:rPr lang="en-US" dirty="0"/>
              <a:t>CONTENT PAGE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506413" y="1320800"/>
            <a:ext cx="9220066" cy="11290"/>
          </a:xfrm>
          <a:prstGeom prst="line">
            <a:avLst/>
          </a:prstGeom>
          <a:ln w="50800">
            <a:solidFill>
              <a:srgbClr val="A2C6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6340694"/>
            <a:ext cx="1064290" cy="775010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5252" y="6913297"/>
            <a:ext cx="38122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6410B"/>
                </a:solidFill>
              </a:defRPr>
            </a:lvl1pPr>
          </a:lstStyle>
          <a:p>
            <a:fld id="{E4ACABB4-B230-1E44-9AFF-7734DBA11A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78517" y="1584325"/>
            <a:ext cx="8820150" cy="426085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1700"/>
              </a:spcBef>
              <a:buClr>
                <a:srgbClr val="72310F"/>
              </a:buClr>
              <a:buFont typeface="Wingdings" charset="2"/>
              <a:buChar char="§"/>
              <a:defRPr sz="1700" baseline="0">
                <a:solidFill>
                  <a:srgbClr val="706F6F"/>
                </a:solidFill>
                <a:latin typeface="Calibri" charset="0"/>
              </a:defRPr>
            </a:lvl1pPr>
          </a:lstStyle>
          <a:p>
            <a:pPr lvl="0"/>
            <a:r>
              <a:rPr lang="en-US" dirty="0"/>
              <a:t> 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suscipt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at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Integer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in</a:t>
            </a:r>
            <a:br>
              <a:rPr lang="en-US" dirty="0"/>
            </a:br>
            <a:r>
              <a:rPr lang="en-US" dirty="0" err="1"/>
              <a:t>dapibus</a:t>
            </a:r>
            <a:r>
              <a:rPr lang="en-US" dirty="0"/>
              <a:t> sit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magna 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veleges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,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egt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ex 	</a:t>
            </a:r>
            <a:br>
              <a:rPr lang="en-US" dirty="0"/>
            </a:br>
            <a:r>
              <a:rPr lang="en-US" dirty="0" err="1"/>
              <a:t>sem</a:t>
            </a:r>
            <a:r>
              <a:rPr lang="en-US" dirty="0"/>
              <a:t> id libero. </a:t>
            </a:r>
          </a:p>
          <a:p>
            <a:pPr lvl="0"/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in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ex </a:t>
            </a:r>
            <a:r>
              <a:rPr lang="en-US" dirty="0" err="1"/>
              <a:t>vel</a:t>
            </a:r>
            <a:r>
              <a:rPr lang="en-US" dirty="0"/>
              <a:t> quam </a:t>
            </a:r>
            <a:r>
              <a:rPr lang="en-US" dirty="0" err="1"/>
              <a:t>rutrum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	</a:t>
            </a:r>
            <a:br>
              <a:rPr lang="en-US" dirty="0"/>
            </a:b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,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egt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ex 	</a:t>
            </a:r>
            <a:br>
              <a:rPr lang="en-US" dirty="0"/>
            </a:br>
            <a:r>
              <a:rPr lang="en-US" dirty="0" err="1"/>
              <a:t>sem</a:t>
            </a:r>
            <a:r>
              <a:rPr lang="en-US" dirty="0"/>
              <a:t> id libero. </a:t>
            </a:r>
            <a:r>
              <a:rPr lang="en-US" dirty="0" err="1"/>
              <a:t>nulla</a:t>
            </a:r>
            <a:r>
              <a:rPr lang="en-US" dirty="0"/>
              <a:t> magna 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veleges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850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64" userDrawn="1">
          <p15:clr>
            <a:srgbClr val="FBAE40"/>
          </p15:clr>
        </p15:guide>
        <p15:guide id="2" pos="319" userDrawn="1">
          <p15:clr>
            <a:srgbClr val="FBAE40"/>
          </p15:clr>
        </p15:guide>
        <p15:guide id="3" orient="horz" pos="201" userDrawn="1">
          <p15:clr>
            <a:srgbClr val="FBAE40"/>
          </p15:clr>
        </p15:guide>
        <p15:guide id="4" pos="6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06413" y="1326995"/>
            <a:ext cx="9145587" cy="4728117"/>
          </a:xfrm>
          <a:prstGeom prst="rect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6340694"/>
            <a:ext cx="1064290" cy="775010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5600" y="6912000"/>
            <a:ext cx="38122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6410B"/>
                </a:solidFill>
              </a:defRPr>
            </a:lvl1pPr>
          </a:lstStyle>
          <a:p>
            <a:fld id="{E4ACABB4-B230-1E44-9AFF-7734DBA11A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88018"/>
            <a:ext cx="9278112" cy="14020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3713" y="409563"/>
            <a:ext cx="9158287" cy="15492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11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78517" y="1584325"/>
            <a:ext cx="8820150" cy="426085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1700"/>
              </a:spcBef>
              <a:buClr>
                <a:srgbClr val="72310F"/>
              </a:buClr>
              <a:buFont typeface="Wingdings" charset="2"/>
              <a:buChar char="§"/>
              <a:defRPr sz="1700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pPr lvl="0"/>
            <a:r>
              <a:rPr lang="en-US" dirty="0"/>
              <a:t> 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suscipt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at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Integer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in</a:t>
            </a:r>
            <a:br>
              <a:rPr lang="en-US" dirty="0"/>
            </a:br>
            <a:r>
              <a:rPr lang="en-US" dirty="0" err="1"/>
              <a:t>dapibus</a:t>
            </a:r>
            <a:r>
              <a:rPr lang="en-US" dirty="0"/>
              <a:t> sit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magna 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veleges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,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egt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ex 	</a:t>
            </a:r>
            <a:br>
              <a:rPr lang="en-US" dirty="0"/>
            </a:br>
            <a:r>
              <a:rPr lang="en-US" dirty="0" err="1"/>
              <a:t>sem</a:t>
            </a:r>
            <a:r>
              <a:rPr lang="en-US" dirty="0"/>
              <a:t> id libero. </a:t>
            </a:r>
          </a:p>
          <a:p>
            <a:pPr lvl="0"/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in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ex </a:t>
            </a:r>
            <a:r>
              <a:rPr lang="en-US" dirty="0" err="1"/>
              <a:t>vel</a:t>
            </a:r>
            <a:r>
              <a:rPr lang="en-US" dirty="0"/>
              <a:t> quam </a:t>
            </a:r>
            <a:r>
              <a:rPr lang="en-US" dirty="0" err="1"/>
              <a:t>rutrum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	</a:t>
            </a:r>
            <a:br>
              <a:rPr lang="en-US" dirty="0"/>
            </a:b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,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egt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ex 	</a:t>
            </a:r>
            <a:br>
              <a:rPr lang="en-US" dirty="0"/>
            </a:br>
            <a:r>
              <a:rPr lang="en-US" dirty="0" err="1"/>
              <a:t>sem</a:t>
            </a:r>
            <a:r>
              <a:rPr lang="en-US" dirty="0"/>
              <a:t> id libero. </a:t>
            </a:r>
            <a:r>
              <a:rPr lang="en-US" dirty="0" err="1"/>
              <a:t>nulla</a:t>
            </a:r>
            <a:r>
              <a:rPr lang="en-US" dirty="0"/>
              <a:t> magna 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veleges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179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319" userDrawn="1">
          <p15:clr>
            <a:srgbClr val="FBAE40"/>
          </p15:clr>
        </p15:guide>
        <p15:guide id="3" pos="6080" userDrawn="1">
          <p15:clr>
            <a:srgbClr val="FBAE40"/>
          </p15:clr>
        </p15:guide>
        <p15:guide id="4" orient="horz" pos="201" userDrawn="1">
          <p15:clr>
            <a:srgbClr val="FBAE40"/>
          </p15:clr>
        </p15:guide>
        <p15:guide id="5" orient="horz" pos="446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ssion Slide - dark">
    <p:bg>
      <p:bgPr>
        <a:solidFill>
          <a:srgbClr val="A2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1883" y="475912"/>
            <a:ext cx="7760117" cy="6223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1013" y="252413"/>
            <a:ext cx="9343265" cy="14731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969" y="1224646"/>
            <a:ext cx="8761631" cy="48358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pPr lvl="0"/>
            <a:r>
              <a:rPr lang="en-US" dirty="0"/>
              <a:t>Invest and operate companies in India</a:t>
            </a:r>
            <a:br>
              <a:rPr lang="en-US" dirty="0"/>
            </a:br>
            <a:r>
              <a:rPr lang="en-US" dirty="0"/>
              <a:t>with the mission of ensuring that every individual and every enterprise has complete access to financial services.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0" y="6346905"/>
            <a:ext cx="1064940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72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" userDrawn="1">
          <p15:clr>
            <a:srgbClr val="FBAE40"/>
          </p15:clr>
        </p15:guide>
        <p15:guide id="2" pos="319" userDrawn="1">
          <p15:clr>
            <a:srgbClr val="FBAE40"/>
          </p15:clr>
        </p15:guide>
        <p15:guide id="3" orient="horz" pos="4464" userDrawn="1">
          <p15:clr>
            <a:srgbClr val="FBAE40"/>
          </p15:clr>
        </p15:guide>
        <p15:guide id="4" pos="6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1013" y="252413"/>
            <a:ext cx="9343265" cy="6619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rgbClr val="A2C617"/>
                </a:solidFill>
                <a:latin typeface="Calibri" charset="0"/>
              </a:defRPr>
            </a:lvl1pPr>
          </a:lstStyle>
          <a:p>
            <a:r>
              <a:rPr lang="en-US" dirty="0"/>
              <a:t>Mission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6340694"/>
            <a:ext cx="1064290" cy="77501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969" y="1224646"/>
            <a:ext cx="8761631" cy="48358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pPr lvl="0"/>
            <a:r>
              <a:rPr lang="en-US" dirty="0"/>
              <a:t>Invest and operate companies in India</a:t>
            </a:r>
            <a:br>
              <a:rPr lang="en-US" dirty="0"/>
            </a:br>
            <a:r>
              <a:rPr lang="en-US" dirty="0"/>
              <a:t>with the mission of ensuring that every individual and every enterprise has complete access to financial services.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7"/>
            <a:ext cx="10158414" cy="792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0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083733" y="0"/>
            <a:ext cx="7992534" cy="63896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5" y="6647996"/>
            <a:ext cx="4763558" cy="646331"/>
          </a:xfrm>
          <a:prstGeom prst="rect">
            <a:avLst/>
          </a:prstGeom>
          <a:solidFill>
            <a:schemeClr val="bg1"/>
          </a:solidFill>
        </p:spPr>
        <p:txBody>
          <a:bodyPr lIns="72000">
            <a:noAutofit/>
          </a:bodyPr>
          <a:lstStyle>
            <a:lvl1pPr marL="0" indent="0" algn="l">
              <a:buFontTx/>
              <a:buNone/>
              <a:defRPr sz="4000" b="1">
                <a:solidFill>
                  <a:srgbClr val="72310F"/>
                </a:solidFill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71500"/>
            <a:ext cx="9278112" cy="64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083733" y="0"/>
            <a:ext cx="7992534" cy="63896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5" y="6647996"/>
            <a:ext cx="4763558" cy="646331"/>
          </a:xfrm>
          <a:prstGeom prst="rect">
            <a:avLst/>
          </a:prstGeom>
          <a:solidFill>
            <a:schemeClr val="bg1"/>
          </a:solidFill>
        </p:spPr>
        <p:txBody>
          <a:bodyPr lIns="72000">
            <a:noAutofit/>
          </a:bodyPr>
          <a:lstStyle>
            <a:lvl1pPr marL="0" indent="0" algn="l">
              <a:buFontTx/>
              <a:buNone/>
              <a:defRPr sz="4000" b="1">
                <a:solidFill>
                  <a:srgbClr val="72310F"/>
                </a:solidFill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6340694"/>
            <a:ext cx="1064290" cy="775010"/>
          </a:xfrm>
          <a:prstGeom prst="rect">
            <a:avLst/>
          </a:prstGeom>
        </p:spPr>
      </p:pic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5600" y="6912000"/>
            <a:ext cx="38122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6410B"/>
                </a:solidFill>
              </a:defRPr>
            </a:lvl1pPr>
          </a:lstStyle>
          <a:p>
            <a:fld id="{E4ACABB4-B230-1E44-9AFF-7734DBA11A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88018"/>
            <a:ext cx="9278112" cy="140208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93713" y="409563"/>
            <a:ext cx="9158287" cy="7186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3"/>
          </p:nvPr>
        </p:nvSpPr>
        <p:spPr>
          <a:xfrm>
            <a:off x="506412" y="2115951"/>
            <a:ext cx="9145587" cy="3706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1700"/>
              </a:spcBef>
              <a:buClr>
                <a:srgbClr val="72310F"/>
              </a:buClr>
              <a:buFont typeface="Wingdings" charset="2"/>
              <a:buChar char="§"/>
              <a:defRPr sz="1700" baseline="0">
                <a:solidFill>
                  <a:srgbClr val="706F6F"/>
                </a:solidFill>
                <a:latin typeface="Calibri" charset="0"/>
              </a:defRPr>
            </a:lvl1pPr>
          </a:lstStyle>
          <a:p>
            <a:pPr marL="285750" marR="0" lvl="0" indent="-285750" algn="l" defTabSz="1015807" rtl="0" eaLnBrk="1" fontAlgn="auto" latinLnBrk="0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72310F"/>
              </a:buClr>
              <a:buSzTx/>
              <a:buFont typeface="Wingdings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06413" y="1252470"/>
            <a:ext cx="9145587" cy="5220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706F6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362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" userDrawn="1">
          <p15:clr>
            <a:srgbClr val="FBAE40"/>
          </p15:clr>
        </p15:guide>
        <p15:guide id="2" pos="319" userDrawn="1">
          <p15:clr>
            <a:srgbClr val="FBAE40"/>
          </p15:clr>
        </p15:guide>
        <p15:guide id="3" pos="6080" userDrawn="1">
          <p15:clr>
            <a:srgbClr val="FBAE40"/>
          </p15:clr>
        </p15:guide>
        <p15:guide id="4" orient="horz" pos="44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al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 userDrawn="1">
            <p:extLst>
              <p:ext uri="{D42A27DB-BD31-4B8C-83A1-F6EECF244321}">
                <p14:modId xmlns:p14="http://schemas.microsoft.com/office/powerpoint/2010/main" val="455040876"/>
              </p:ext>
            </p:extLst>
          </p:nvPr>
        </p:nvGraphicFramePr>
        <p:xfrm>
          <a:off x="1693069" y="1553369"/>
          <a:ext cx="6772275" cy="451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Hexagon 29"/>
          <p:cNvSpPr/>
          <p:nvPr userDrawn="1"/>
        </p:nvSpPr>
        <p:spPr>
          <a:xfrm>
            <a:off x="4185920" y="3689538"/>
            <a:ext cx="1645920" cy="1300480"/>
          </a:xfrm>
          <a:prstGeom prst="hexagon">
            <a:avLst/>
          </a:prstGeom>
          <a:solidFill>
            <a:srgbClr val="E77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Hexagon 30"/>
          <p:cNvSpPr/>
          <p:nvPr userDrawn="1"/>
        </p:nvSpPr>
        <p:spPr>
          <a:xfrm>
            <a:off x="5588000" y="2932444"/>
            <a:ext cx="1544320" cy="1331310"/>
          </a:xfrm>
          <a:prstGeom prst="hexagon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Hexagon 31"/>
          <p:cNvSpPr/>
          <p:nvPr userDrawn="1"/>
        </p:nvSpPr>
        <p:spPr>
          <a:xfrm>
            <a:off x="5608320" y="4395484"/>
            <a:ext cx="1544320" cy="1331310"/>
          </a:xfrm>
          <a:prstGeom prst="hexagon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Hexagon 32"/>
          <p:cNvSpPr/>
          <p:nvPr userDrawn="1"/>
        </p:nvSpPr>
        <p:spPr>
          <a:xfrm>
            <a:off x="2875280" y="2932444"/>
            <a:ext cx="1544320" cy="1331310"/>
          </a:xfrm>
          <a:prstGeom prst="hexagon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Hexagon 33"/>
          <p:cNvSpPr/>
          <p:nvPr userDrawn="1"/>
        </p:nvSpPr>
        <p:spPr>
          <a:xfrm>
            <a:off x="2844800" y="4395484"/>
            <a:ext cx="1544320" cy="1331310"/>
          </a:xfrm>
          <a:prstGeom prst="hexagon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Hexagon 34"/>
          <p:cNvSpPr/>
          <p:nvPr userDrawn="1"/>
        </p:nvSpPr>
        <p:spPr>
          <a:xfrm>
            <a:off x="4206240" y="5096524"/>
            <a:ext cx="1544320" cy="1331310"/>
          </a:xfrm>
          <a:prstGeom prst="hexagon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Hexagon 35"/>
          <p:cNvSpPr/>
          <p:nvPr userDrawn="1"/>
        </p:nvSpPr>
        <p:spPr>
          <a:xfrm>
            <a:off x="4206240" y="2251724"/>
            <a:ext cx="1544320" cy="1331310"/>
          </a:xfrm>
          <a:prstGeom prst="hexagon">
            <a:avLst/>
          </a:prstGeom>
          <a:solidFill>
            <a:srgbClr val="A2C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49282" y="3301178"/>
            <a:ext cx="1036638" cy="461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507903" indent="0">
              <a:buFontTx/>
              <a:buNone/>
              <a:defRPr/>
            </a:lvl2pPr>
            <a:lvl3pPr marL="1015807" indent="0">
              <a:buFontTx/>
              <a:buNone/>
              <a:defRPr/>
            </a:lvl3pPr>
            <a:lvl4pPr marL="1523710" indent="0">
              <a:buFontTx/>
              <a:buNone/>
              <a:defRPr/>
            </a:lvl4pPr>
            <a:lvl5pPr marL="203161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449260" y="2639944"/>
            <a:ext cx="1036638" cy="461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507903" indent="0">
              <a:buFontTx/>
              <a:buNone/>
              <a:defRPr/>
            </a:lvl2pPr>
            <a:lvl3pPr marL="1015807" indent="0">
              <a:buFontTx/>
              <a:buNone/>
              <a:defRPr/>
            </a:lvl3pPr>
            <a:lvl4pPr marL="1523710" indent="0">
              <a:buFontTx/>
              <a:buNone/>
              <a:defRPr/>
            </a:lvl4pPr>
            <a:lvl5pPr marL="203161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875813" y="3301178"/>
            <a:ext cx="1036638" cy="461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507903" indent="0">
              <a:buFontTx/>
              <a:buNone/>
              <a:defRPr/>
            </a:lvl2pPr>
            <a:lvl3pPr marL="1015807" indent="0">
              <a:buFontTx/>
              <a:buNone/>
              <a:defRPr/>
            </a:lvl3pPr>
            <a:lvl4pPr marL="1523710" indent="0">
              <a:buFontTx/>
              <a:buNone/>
              <a:defRPr/>
            </a:lvl4pPr>
            <a:lvl5pPr marL="203161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149282" y="4789867"/>
            <a:ext cx="1036638" cy="461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507903" indent="0">
              <a:buFontTx/>
              <a:buNone/>
              <a:defRPr/>
            </a:lvl2pPr>
            <a:lvl3pPr marL="1015807" indent="0">
              <a:buFontTx/>
              <a:buNone/>
              <a:defRPr/>
            </a:lvl3pPr>
            <a:lvl4pPr marL="1523710" indent="0">
              <a:buFontTx/>
              <a:buNone/>
              <a:defRPr/>
            </a:lvl4pPr>
            <a:lvl5pPr marL="203161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875813" y="4789867"/>
            <a:ext cx="1036638" cy="461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507903" indent="0">
              <a:buFontTx/>
              <a:buNone/>
              <a:defRPr/>
            </a:lvl2pPr>
            <a:lvl3pPr marL="1015807" indent="0">
              <a:buFontTx/>
              <a:buNone/>
              <a:defRPr/>
            </a:lvl3pPr>
            <a:lvl4pPr marL="1523710" indent="0">
              <a:buFontTx/>
              <a:buNone/>
              <a:defRPr/>
            </a:lvl4pPr>
            <a:lvl5pPr marL="203161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449260" y="5518434"/>
            <a:ext cx="1036638" cy="461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507903" indent="0">
              <a:buFontTx/>
              <a:buNone/>
              <a:defRPr/>
            </a:lvl2pPr>
            <a:lvl3pPr marL="1015807" indent="0">
              <a:buFontTx/>
              <a:buNone/>
              <a:defRPr/>
            </a:lvl3pPr>
            <a:lvl4pPr marL="1523710" indent="0">
              <a:buFontTx/>
              <a:buNone/>
              <a:defRPr/>
            </a:lvl4pPr>
            <a:lvl5pPr marL="203161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363827" y="4108797"/>
            <a:ext cx="1207504" cy="6810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507903" indent="0">
              <a:buFontTx/>
              <a:buNone/>
              <a:defRPr/>
            </a:lvl2pPr>
            <a:lvl3pPr marL="1015807" indent="0">
              <a:buFontTx/>
              <a:buNone/>
              <a:defRPr/>
            </a:lvl3pPr>
            <a:lvl4pPr marL="1523710" indent="0">
              <a:buFontTx/>
              <a:buNone/>
              <a:defRPr/>
            </a:lvl4pPr>
            <a:lvl5pPr marL="203161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93713" y="1217959"/>
            <a:ext cx="8869363" cy="6505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706F6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6340694"/>
            <a:ext cx="1064290" cy="775010"/>
          </a:xfrm>
          <a:prstGeom prst="rect">
            <a:avLst/>
          </a:prstGeom>
        </p:spPr>
      </p:pic>
      <p:sp>
        <p:nvSpPr>
          <p:cNvPr id="2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5600" y="6912000"/>
            <a:ext cx="38122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6410B"/>
                </a:solidFill>
              </a:defRPr>
            </a:lvl1pPr>
          </a:lstStyle>
          <a:p>
            <a:fld id="{E4ACABB4-B230-1E44-9AFF-7734DBA11A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88018"/>
            <a:ext cx="9278112" cy="14020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493713" y="409563"/>
            <a:ext cx="9158287" cy="7605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rgbClr val="72310F"/>
                </a:solidFill>
                <a:latin typeface="Calibri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099833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" userDrawn="1">
          <p15:clr>
            <a:srgbClr val="FBAE40"/>
          </p15:clr>
        </p15:guide>
        <p15:guide id="2" pos="319" userDrawn="1">
          <p15:clr>
            <a:srgbClr val="FBAE40"/>
          </p15:clr>
        </p15:guide>
        <p15:guide id="3" pos="6080" userDrawn="1">
          <p15:clr>
            <a:srgbClr val="FBAE40"/>
          </p15:clr>
        </p15:guide>
        <p15:guide id="4" orient="horz" pos="44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3532" y="206375"/>
            <a:ext cx="8761413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1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2" r:id="rId4"/>
    <p:sldLayoutId id="2147483670" r:id="rId5"/>
    <p:sldLayoutId id="2147483671" r:id="rId6"/>
    <p:sldLayoutId id="2147483686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/>
  <p:txStyles>
    <p:titleStyle>
      <a:lvl1pPr algn="l" defTabSz="101580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2310F"/>
          </a:solidFill>
          <a:latin typeface="+mj-lt"/>
          <a:ea typeface="+mj-ea"/>
          <a:cs typeface="+mj-cs"/>
        </a:defRPr>
      </a:lvl1pPr>
    </p:titleStyle>
    <p:bodyStyle>
      <a:lvl1pPr marL="253952" indent="-253952" algn="l" defTabSz="101580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855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26975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662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56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46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73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180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3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0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1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1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1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21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2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228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6340694"/>
            <a:ext cx="1064290" cy="775010"/>
          </a:xfrm>
          <a:prstGeom prst="rect">
            <a:avLst/>
          </a:prstGeom>
        </p:spPr>
      </p:pic>
      <p:sp>
        <p:nvSpPr>
          <p:cNvPr id="9" name="Title Placeholder 9"/>
          <p:cNvSpPr>
            <a:spLocks noGrp="1"/>
          </p:cNvSpPr>
          <p:nvPr>
            <p:ph type="title"/>
          </p:nvPr>
        </p:nvSpPr>
        <p:spPr>
          <a:xfrm>
            <a:off x="403532" y="206375"/>
            <a:ext cx="8761413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7315201"/>
            <a:ext cx="10158413" cy="306388"/>
          </a:xfrm>
          <a:prstGeom prst="rect">
            <a:avLst/>
          </a:prstGeom>
          <a:solidFill>
            <a:srgbClr val="723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5600" y="6912000"/>
            <a:ext cx="381227" cy="404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6410B"/>
                </a:solidFill>
              </a:defRPr>
            </a:lvl1pPr>
          </a:lstStyle>
          <a:p>
            <a:fld id="{E4ACABB4-B230-1E44-9AFF-7734DBA11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2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5" r:id="rId3"/>
    <p:sldLayoutId id="2147483683" r:id="rId4"/>
    <p:sldLayoutId id="2147483677" r:id="rId5"/>
    <p:sldLayoutId id="214748368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2310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48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28" y="1103788"/>
            <a:ext cx="9759156" cy="1776411"/>
          </a:xfrm>
        </p:spPr>
        <p:txBody>
          <a:bodyPr/>
          <a:lstStyle/>
          <a:p>
            <a:pPr algn="ctr"/>
            <a:r>
              <a:rPr lang="en-US" sz="4000" dirty="0"/>
              <a:t>Measuring Financial Inclusion: Going Beyond Bank Account Ownership</a:t>
            </a:r>
            <a:br>
              <a:rPr lang="en-US" sz="4000" dirty="0"/>
            </a:br>
            <a:br>
              <a:rPr lang="en-US" sz="4000" dirty="0"/>
            </a:br>
            <a:r>
              <a:rPr lang="en-US" sz="2400" dirty="0" err="1"/>
              <a:t>Snegdha</a:t>
            </a:r>
            <a:r>
              <a:rPr lang="en-US" sz="2400" dirty="0"/>
              <a:t> Gupta and Misha Sharma  </a:t>
            </a:r>
            <a:br>
              <a:rPr lang="en-US" sz="4000" i="1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72770" y="6811156"/>
            <a:ext cx="2285643" cy="405779"/>
          </a:xfrm>
        </p:spPr>
        <p:txBody>
          <a:bodyPr/>
          <a:lstStyle/>
          <a:p>
            <a:r>
              <a:rPr lang="en-IN" b="1" dirty="0"/>
              <a:t>17</a:t>
            </a:r>
            <a:r>
              <a:rPr lang="en-IN" b="1" baseline="30000" dirty="0"/>
              <a:t>th</a:t>
            </a:r>
            <a:r>
              <a:rPr lang="en-IN" b="1" dirty="0"/>
              <a:t> July 2021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721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6CE3-C004-43DB-AB35-E35DFAEB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Index Methodology	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DB394-7DDA-4B37-A182-876CB9C3B3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66" dirty="0"/>
              <a:t>There are n dimensions of financial inclusion index (FII) where n is greater or equal to 1</a:t>
            </a:r>
          </a:p>
          <a:p>
            <a:r>
              <a:rPr lang="en-US" sz="1666" dirty="0"/>
              <a:t>Each dimension refers to a “functioning” of the ﬁnancial service in question</a:t>
            </a:r>
          </a:p>
          <a:p>
            <a:r>
              <a:rPr lang="en-US" sz="1666" dirty="0"/>
              <a:t>Let xi denote the level of attainment of a particular state in dimension </a:t>
            </a:r>
            <a:r>
              <a:rPr lang="en-US" sz="1666" dirty="0" err="1"/>
              <a:t>i</a:t>
            </a:r>
            <a:endParaRPr lang="en-US" sz="1666" dirty="0"/>
          </a:p>
          <a:p>
            <a:r>
              <a:rPr lang="en-US" sz="1666" dirty="0"/>
              <a:t>The lower and upper bounds of xi are denoted by mi and Mi respectively (mi &lt; Mi)</a:t>
            </a:r>
          </a:p>
          <a:p>
            <a:r>
              <a:rPr lang="en-US" sz="1666" dirty="0"/>
              <a:t> We measure A(xi, mi, Mi), the indicator of performance of the state in question in terms of dimension </a:t>
            </a:r>
            <a:r>
              <a:rPr lang="en-US" sz="1666" dirty="0" err="1"/>
              <a:t>i</a:t>
            </a:r>
            <a:r>
              <a:rPr lang="en-US" sz="1666" dirty="0"/>
              <a:t> using the following function: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66" dirty="0"/>
              <a:t>A is continuous in its arguments and r is the “inclusion sensitivity parameter” such that A increases as r decreases for given values of xi, mi and Mi.</a:t>
            </a:r>
          </a:p>
          <a:p>
            <a:r>
              <a:rPr lang="en-US" sz="1666" dirty="0"/>
              <a:t>Next, we compute FII by averaging the individual indicators as given by (1):</a:t>
            </a:r>
          </a:p>
          <a:p>
            <a:endParaRPr lang="en-IN" sz="166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EDA1A-9304-472A-9E3F-8202FEB29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05" y="4171893"/>
            <a:ext cx="3999875" cy="603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23DAD-8657-4D82-AA7A-FDF3EE6724C3}"/>
              </a:ext>
            </a:extLst>
          </p:cNvPr>
          <p:cNvSpPr txBox="1"/>
          <p:nvPr/>
        </p:nvSpPr>
        <p:spPr>
          <a:xfrm>
            <a:off x="5758237" y="4319607"/>
            <a:ext cx="39249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where, </a:t>
            </a:r>
            <a:r>
              <a:rPr lang="en-US" sz="1500" dirty="0" err="1"/>
              <a:t>i</a:t>
            </a:r>
            <a:r>
              <a:rPr lang="en-US" sz="1500" dirty="0"/>
              <a:t>=1,2,…,n; r is a constant such that 0&lt;r&lt;1</a:t>
            </a:r>
            <a:endParaRPr lang="en-IN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11F0E-80B4-4A51-8C13-A4CC62A1F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406" y="5909935"/>
            <a:ext cx="3984002" cy="5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EB9AA-552B-4BCD-923A-78468AB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Context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4A219C-CAE2-47FA-A942-4043F99DB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CABB4-B230-1E44-9AFF-7734DBA11A3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92F52-2261-451D-A281-095F7A6C53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Gaps in existing measures of financial inclusion that view financial inclusion as a one-dimensional concept</a:t>
            </a:r>
          </a:p>
          <a:p>
            <a:r>
              <a:rPr lang="en-US" sz="2000" dirty="0"/>
              <a:t>Measurement of financial inclusion often gets restricted to bank account ownership or access to credit</a:t>
            </a:r>
          </a:p>
          <a:p>
            <a:r>
              <a:rPr lang="en-US" sz="2000" dirty="0"/>
              <a:t>Financial inclusion instead is about access to and usage of a range of financial products to meet varied financial needs throughout the lifecycle of a household/individual</a:t>
            </a:r>
          </a:p>
          <a:p>
            <a:r>
              <a:rPr lang="en-US" sz="2000" dirty="0"/>
              <a:t>Applying this concept, we create a Composite demand-side financial inclusion index (Composite-FII) that measures the levels of access to and usage of formal financial services among Indian households</a:t>
            </a:r>
          </a:p>
          <a:p>
            <a:r>
              <a:rPr lang="en-US" sz="2000" dirty="0"/>
              <a:t>Ultimate objective of the paper is to identify geographies with lower levels of financial inclusion and products that need greater take-up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47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49AF-13E1-4A91-9FF4-F2C7CA41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22" y="310073"/>
            <a:ext cx="9675989" cy="1300564"/>
          </a:xfrm>
        </p:spPr>
        <p:txBody>
          <a:bodyPr/>
          <a:lstStyle/>
          <a:p>
            <a:r>
              <a:rPr lang="en-US" dirty="0"/>
              <a:t>Inputs to Financial Inclusion Index</a:t>
            </a:r>
            <a:br>
              <a:rPr lang="en-US" dirty="0"/>
            </a:br>
            <a:r>
              <a:rPr lang="en-US" sz="2800" dirty="0"/>
              <a:t>Source: CMIE-CPHS, 2019</a:t>
            </a:r>
            <a:endParaRPr lang="en-IN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C9B5DD-BC17-4A35-B4CC-0904AFBB0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CABB4-B230-1E44-9AFF-7734DBA11A3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23AAF9D-0175-4AFE-933E-22691630FB4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57656037"/>
              </p:ext>
            </p:extLst>
          </p:nvPr>
        </p:nvGraphicFramePr>
        <p:xfrm>
          <a:off x="669131" y="2165223"/>
          <a:ext cx="8820150" cy="426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0DEFB96-B3D6-4069-915B-085CC530BC1A}"/>
              </a:ext>
            </a:extLst>
          </p:cNvPr>
          <p:cNvSpPr txBox="1"/>
          <p:nvPr/>
        </p:nvSpPr>
        <p:spPr>
          <a:xfrm>
            <a:off x="2967111" y="6700204"/>
            <a:ext cx="6818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Notes:</a:t>
            </a:r>
          </a:p>
          <a:p>
            <a:r>
              <a:rPr lang="en-US" sz="1200" dirty="0"/>
              <a:t>Data source for analysis- CMIE Household Survey, 2019</a:t>
            </a:r>
          </a:p>
          <a:p>
            <a:r>
              <a:rPr lang="en-US" sz="1200" dirty="0"/>
              <a:t>Risk-free product includes Fixed deposits, Post office savings, National savings certificate, </a:t>
            </a:r>
            <a:r>
              <a:rPr lang="en-US" sz="1200" dirty="0" err="1"/>
              <a:t>Kisan</a:t>
            </a:r>
            <a:r>
              <a:rPr lang="en-US" sz="1200" dirty="0"/>
              <a:t> Vikas Patra</a:t>
            </a:r>
          </a:p>
          <a:p>
            <a:r>
              <a:rPr lang="en-US" sz="1200" dirty="0"/>
              <a:t>Risky product includes </a:t>
            </a:r>
            <a:r>
              <a:rPr lang="en-US" sz="1200" dirty="0" err="1"/>
              <a:t>demat</a:t>
            </a:r>
            <a:r>
              <a:rPr lang="en-US" sz="1200" dirty="0"/>
              <a:t> account, mutual funds and shares</a:t>
            </a:r>
            <a:endParaRPr lang="en-IN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82348-EF21-4975-9FB5-6986217C710F}"/>
              </a:ext>
            </a:extLst>
          </p:cNvPr>
          <p:cNvSpPr txBox="1"/>
          <p:nvPr/>
        </p:nvSpPr>
        <p:spPr>
          <a:xfrm>
            <a:off x="431934" y="1490467"/>
            <a:ext cx="9631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Composite demand-side financial inclusion index that measures the levels of access and usage of formal financial services among rural and urban households</a:t>
            </a:r>
          </a:p>
          <a:p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84354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1836-67A4-463C-822C-8C171C195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20DB9C-BA8B-4352-BDCD-8AABAF27C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CABB4-B230-1E44-9AFF-7734DBA11A3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458C61B-4559-49A8-B98A-F4DBE6834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517" y="1584325"/>
            <a:ext cx="8820150" cy="4260850"/>
          </a:xfrm>
        </p:spPr>
        <p:txBody>
          <a:bodyPr>
            <a:normAutofit/>
          </a:bodyPr>
          <a:lstStyle/>
          <a:p>
            <a:r>
              <a:rPr lang="en-US" sz="2000" dirty="0"/>
              <a:t>Are there differences in the levels of financial inclusion when measured through the composite index versus the bank-based index? </a:t>
            </a:r>
          </a:p>
          <a:p>
            <a:r>
              <a:rPr lang="en-US" sz="2000" dirty="0"/>
              <a:t>Do rural geographies have lower levels of access to and usage of formal financial services compared to urban geographies at an all-India level?</a:t>
            </a:r>
          </a:p>
          <a:p>
            <a:r>
              <a:rPr lang="en-US" sz="2000" dirty="0"/>
              <a:t>Are there differences in states’ performance levels of attainment of financial inclusion by rural versus urban regions? </a:t>
            </a:r>
          </a:p>
          <a:p>
            <a:r>
              <a:rPr lang="en-US" sz="2000" dirty="0"/>
              <a:t>Are there differences in states’ ranking of financial inclusion as per the demand-side versus the supply-side index? </a:t>
            </a:r>
          </a:p>
          <a:p>
            <a:r>
              <a:rPr lang="en-US" sz="2000" dirty="0"/>
              <a:t>Across various dimensions of financial inclusion, are there dimensions that play a larger role in influencing the overall financial inclusion score?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122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773A-2BF0-42F3-9EBC-B74DB955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Bank-based versus Composite Financial Inclusion Index</a:t>
            </a:r>
            <a:endParaRPr lang="en-IN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218F-5F38-41F2-A2FF-D111F7E6E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CABB4-B230-1E44-9AFF-7734DBA11A3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hart 9">
            <a:extLst>
              <a:ext uri="{FF2B5EF4-FFF2-40B4-BE49-F238E27FC236}">
                <a16:creationId xmlns:a16="http://schemas.microsoft.com/office/drawing/2014/main" id="{A1B4F572-23E6-4A9B-B263-85987F6A279A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97042" y="1643547"/>
            <a:ext cx="4582164" cy="2753109"/>
          </a:xfrm>
          <a:prstGeom prst="rect">
            <a:avLst/>
          </a:prstGeom>
        </p:spPr>
      </p:pic>
      <p:pic>
        <p:nvPicPr>
          <p:cNvPr id="6" name="Chart 10">
            <a:extLst>
              <a:ext uri="{FF2B5EF4-FFF2-40B4-BE49-F238E27FC236}">
                <a16:creationId xmlns:a16="http://schemas.microsoft.com/office/drawing/2014/main" id="{BE1738A1-3953-4FF8-81DE-220E14F309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064588" y="1643547"/>
            <a:ext cx="4572000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D0ABB4-23CF-45F2-9B8F-44F90A468C98}"/>
              </a:ext>
            </a:extLst>
          </p:cNvPr>
          <p:cNvSpPr txBox="1"/>
          <p:nvPr/>
        </p:nvSpPr>
        <p:spPr>
          <a:xfrm>
            <a:off x="482424" y="4496411"/>
            <a:ext cx="8751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Bank FII scores for all-India-urban is 0.81, while the Composite-FII score for the same region is 0.61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Bank-FII scores for all-India-rural is 0.84 compared to the Composite-FII score of 0.55, for the same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Median and range of Bank-FII scores both in urban and rural geographies is higher than the Composite-FII scores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85899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BEF6-C692-4E10-9779-4178C18C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and Usage Score by Composite FII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8AA039-95AA-43B7-804C-F6A15BC63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CABB4-B230-1E44-9AFF-7734DBA11A3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56B174-6AB1-4A6B-BE07-12694CD069E6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573189" y="1783716"/>
            <a:ext cx="5281347" cy="40541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D9302B-E9A1-4683-B681-5BADD480E47F}"/>
              </a:ext>
            </a:extLst>
          </p:cNvPr>
          <p:cNvSpPr txBox="1"/>
          <p:nvPr/>
        </p:nvSpPr>
        <p:spPr>
          <a:xfrm>
            <a:off x="6305798" y="2306599"/>
            <a:ext cx="35038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Access score is higher than usage score in rural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For urban geographies, the range of values is marginally lower for the access score compared to the usage score, although the median is the same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56628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83AD-BE2D-49B8-9349-8B87A544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State-wise Performance by Composite-FII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45C50F-ACBF-4BFD-AB50-86CEC3E8B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CABB4-B230-1E44-9AFF-7734DBA11A3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hart 1">
            <a:extLst>
              <a:ext uri="{FF2B5EF4-FFF2-40B4-BE49-F238E27FC236}">
                <a16:creationId xmlns:a16="http://schemas.microsoft.com/office/drawing/2014/main" id="{99CC51F7-B3EB-4310-8BFD-66684BB4FF90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82424" y="1728051"/>
            <a:ext cx="4953691" cy="2572109"/>
          </a:xfrm>
          <a:prstGeom prst="rect">
            <a:avLst/>
          </a:prstGeom>
        </p:spPr>
      </p:pic>
      <p:pic>
        <p:nvPicPr>
          <p:cNvPr id="6" name="Chart 6">
            <a:extLst>
              <a:ext uri="{FF2B5EF4-FFF2-40B4-BE49-F238E27FC236}">
                <a16:creationId xmlns:a16="http://schemas.microsoft.com/office/drawing/2014/main" id="{162F5DED-255A-432A-9A3F-915009BB26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554290" y="4347312"/>
            <a:ext cx="4981575" cy="27422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1FF0B-5786-46DC-8C31-3D9141391488}"/>
              </a:ext>
            </a:extLst>
          </p:cNvPr>
          <p:cNvSpPr txBox="1"/>
          <p:nvPr/>
        </p:nvSpPr>
        <p:spPr>
          <a:xfrm>
            <a:off x="5885130" y="1766110"/>
            <a:ext cx="3650735" cy="150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In the case of urban geographies, Punjab and Assam have the highest score while Uttar Pradesh, Bihar, Jharkhand and Madhya Pradesh have the lowest score.</a:t>
            </a:r>
            <a:endParaRPr lang="en-IN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5AB4D-B064-4A14-858B-F86B57CCF36A}"/>
              </a:ext>
            </a:extLst>
          </p:cNvPr>
          <p:cNvSpPr txBox="1"/>
          <p:nvPr/>
        </p:nvSpPr>
        <p:spPr>
          <a:xfrm>
            <a:off x="622547" y="4702778"/>
            <a:ext cx="3510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In the case of rural geographies, Himachal Pradesh and Haryana have the highest score, while Maharashtra and Uttar Pradesh have the lowest score. 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50161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5220-944B-44EF-9942-6F01F547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vs. Worst States by Composite FII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D194F1-5457-4E34-9D50-01C762703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CABB4-B230-1E44-9AFF-7734DBA11A3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5047ED-3D82-4CE5-84F4-C348449BBB01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973421" y="1774077"/>
            <a:ext cx="5313989" cy="4073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F61F30-5DBA-44C3-8A9D-8ACBD7BC279B}"/>
              </a:ext>
            </a:extLst>
          </p:cNvPr>
          <p:cNvSpPr txBox="1"/>
          <p:nvPr/>
        </p:nvSpPr>
        <p:spPr>
          <a:xfrm>
            <a:off x="5993606" y="2199373"/>
            <a:ext cx="4040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States that perform poorly both in rural and urban geographies are MH, UP, GJ and 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States that perform well in both the regions are Tripura, HP, Odisha, RJ, J&amp;K and Goa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55750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BC3E-F7D8-4306-B5E4-CF1FBC8F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76" y="270640"/>
            <a:ext cx="8761631" cy="1132188"/>
          </a:xfrm>
        </p:spPr>
        <p:txBody>
          <a:bodyPr/>
          <a:lstStyle/>
          <a:p>
            <a:r>
              <a:rPr lang="en-US" dirty="0"/>
              <a:t>Comparison with Supply Side CRISIL Index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F0426-60CE-4D26-ADA8-F7711CEB8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ACABB4-B230-1E44-9AFF-7734DBA11A3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770E8-471D-4C4B-BA5A-E85479754B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rank correlation coefficient between the composite FII-rural and CRISIL’s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Inclusix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is 0.13, whereas the rank correlation coefficient between the composite FII-urban and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Inclusix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is slightly higher at 0.23.</a:t>
            </a:r>
          </a:p>
          <a:p>
            <a:r>
              <a:rPr lang="en-IN" sz="1800" dirty="0">
                <a:latin typeface="+mn-lt"/>
                <a:ea typeface="Calibri" panose="020F0502020204030204" pitchFamily="34" charset="0"/>
              </a:rPr>
              <a:t>As per</a:t>
            </a:r>
            <a:r>
              <a:rPr lang="en-I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IN" sz="1800" dirty="0" err="1">
                <a:effectLst/>
                <a:latin typeface="+mn-lt"/>
                <a:ea typeface="Calibri" panose="020F0502020204030204" pitchFamily="34" charset="0"/>
              </a:rPr>
              <a:t>Inclusix</a:t>
            </a:r>
            <a:r>
              <a:rPr lang="en-IN" sz="1800" dirty="0">
                <a:effectLst/>
                <a:latin typeface="+mn-lt"/>
                <a:ea typeface="Calibri" panose="020F0502020204030204" pitchFamily="34" charset="0"/>
              </a:rPr>
              <a:t> 2018, the southern states feature in the top 5  rankings, whereas these states don’t feature in the top five ranking (barring urban Telangana) either in the urban Composite-FII score or rural Composite-FII score</a:t>
            </a:r>
            <a:endParaRPr lang="en-US" sz="1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IN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IN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hree states that consistently receive very poor ranking across Composite-FII-urban, Composite-FII-rural and </a:t>
            </a:r>
            <a:r>
              <a:rPr lang="en-IN" sz="18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Inclusix</a:t>
            </a:r>
            <a:r>
              <a:rPr lang="en-IN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are Gujarat, Uttar Pradesh and Maharashtra and therefore require targeted efforts in accelerating financial inclusion.</a:t>
            </a:r>
          </a:p>
          <a:p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Overall, our results suggest that the supply of formal financial services is not a strong predictor of demand for these services and that there are other factors influencing demand for formal finance. </a:t>
            </a:r>
            <a:endParaRPr lang="en-IN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5555410"/>
      </p:ext>
    </p:extLst>
  </p:cSld>
  <p:clrMapOvr>
    <a:masterClrMapping/>
  </p:clrMapOvr>
</p:sld>
</file>

<file path=ppt/theme/theme1.xml><?xml version="1.0" encoding="utf-8"?>
<a:theme xmlns:a="http://schemas.openxmlformats.org/drawingml/2006/main" name="PPT_DvaraResearch">
  <a:themeElements>
    <a:clrScheme name="Dvara Colours">
      <a:dk1>
        <a:srgbClr val="000000"/>
      </a:dk1>
      <a:lt1>
        <a:srgbClr val="FFFFFF"/>
      </a:lt1>
      <a:dk2>
        <a:srgbClr val="6D6E71"/>
      </a:dk2>
      <a:lt2>
        <a:srgbClr val="BCBEC0"/>
      </a:lt2>
      <a:accent1>
        <a:srgbClr val="A2C617"/>
      </a:accent1>
      <a:accent2>
        <a:srgbClr val="ED7D31"/>
      </a:accent2>
      <a:accent3>
        <a:srgbClr val="71300C"/>
      </a:accent3>
      <a:accent4>
        <a:srgbClr val="A2C617"/>
      </a:accent4>
      <a:accent5>
        <a:srgbClr val="A2EA17"/>
      </a:accent5>
      <a:accent6>
        <a:srgbClr val="70AD47"/>
      </a:accent6>
      <a:hlink>
        <a:srgbClr val="F4641B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16_Dvara_PPT" id="{35F5A2F2-2941-9843-B411-A0EBED46F399}" vid="{C4178979-2C3E-8A46-87E2-349EABCF0997}"/>
    </a:ext>
  </a:extLst>
</a:theme>
</file>

<file path=ppt/theme/theme2.xml><?xml version="1.0" encoding="utf-8"?>
<a:theme xmlns:a="http://schemas.openxmlformats.org/drawingml/2006/main" name="Layout with footno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16_Dvara_PPT" id="{35F5A2F2-2941-9843-B411-A0EBED46F399}" vid="{2DD6E1E2-14B3-9F40-B2E6-2F671ECD9CD6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16_Dvara_PPT" id="{35F5A2F2-2941-9843-B411-A0EBED46F399}" vid="{1259AAFF-CB3F-5F40-82A5-3B504D80C8F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6BEC57A11724429E58665E550ADE7D" ma:contentTypeVersion="7" ma:contentTypeDescription="Create a new document." ma:contentTypeScope="" ma:versionID="23ce1068e69df8a60642e7ab6b5100d9">
  <xsd:schema xmlns:xsd="http://www.w3.org/2001/XMLSchema" xmlns:xs="http://www.w3.org/2001/XMLSchema" xmlns:p="http://schemas.microsoft.com/office/2006/metadata/properties" xmlns:ns3="4eb0c373-3ca7-420e-a7a7-596137d9801c" xmlns:ns4="45f3a293-8537-4450-863c-a90fdc26682e" targetNamespace="http://schemas.microsoft.com/office/2006/metadata/properties" ma:root="true" ma:fieldsID="eff98a3109dccc1331885acdfb67c741" ns3:_="" ns4:_="">
    <xsd:import namespace="4eb0c373-3ca7-420e-a7a7-596137d9801c"/>
    <xsd:import namespace="45f3a293-8537-4450-863c-a90fdc2668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0c373-3ca7-420e-a7a7-596137d980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3a293-8537-4450-863c-a90fdc2668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BA5BE8-2321-44F8-B15F-DBB676C93D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87CAAB-D1D5-4FE2-8835-D40A3CD6F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ECA49E-0C13-4EA4-BBFF-658858B95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0c373-3ca7-420e-a7a7-596137d9801c"/>
    <ds:schemaRef ds:uri="45f3a293-8537-4450-863c-a90fdc2668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936</Words>
  <Application>Microsoft Office PowerPoint</Application>
  <PresentationFormat>Custom</PresentationFormat>
  <Paragraphs>78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</vt:lpstr>
      <vt:lpstr>Wingdings</vt:lpstr>
      <vt:lpstr>PPT_DvaraResearch</vt:lpstr>
      <vt:lpstr>Layout with footnote</vt:lpstr>
      <vt:lpstr>Custom Design</vt:lpstr>
      <vt:lpstr>Measuring Financial Inclusion: Going Beyond Bank Account Ownership  Snegdha Gupta and Misha Sharma    </vt:lpstr>
      <vt:lpstr>Research Context</vt:lpstr>
      <vt:lpstr>Inputs to Financial Inclusion Index Source: CMIE-CPHS, 2019</vt:lpstr>
      <vt:lpstr>Research Questions</vt:lpstr>
      <vt:lpstr>Bank-based versus Composite Financial Inclusion Index</vt:lpstr>
      <vt:lpstr>Access and Usage Score by Composite FII</vt:lpstr>
      <vt:lpstr>State-wise Performance by Composite-FII</vt:lpstr>
      <vt:lpstr>Best vs. Worst States by Composite FII</vt:lpstr>
      <vt:lpstr>Comparison with Supply Side CRISIL Index</vt:lpstr>
      <vt:lpstr>Appendix- Index Methodology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Inclusion Index: A Demand-Side Approach   </dc:title>
  <dc:creator>Misha Sharma | Dvara Research</dc:creator>
  <cp:lastModifiedBy>Misha Sharma | Dvara Research</cp:lastModifiedBy>
  <cp:revision>1</cp:revision>
  <dcterms:created xsi:type="dcterms:W3CDTF">2020-11-04T16:43:46Z</dcterms:created>
  <dcterms:modified xsi:type="dcterms:W3CDTF">2021-07-16T10:59:20Z</dcterms:modified>
</cp:coreProperties>
</file>